
<file path=[Content_Types].xml><?xml version="1.0" encoding="utf-8"?>
<Types xmlns="http://schemas.openxmlformats.org/package/2006/content-types">
  <Default Extension="bin" ContentType="application/vnd.openxmlformats-officedocument.oleObject"/>
  <Default Extension="jpeg" ContentType="image/jpeg"/>
  <Default Extension="jp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 id="2147483657" r:id="rId2"/>
    <p:sldMasterId id="2147483653" r:id="rId3"/>
  </p:sldMasterIdLst>
  <p:notesMasterIdLst>
    <p:notesMasterId r:id="rId5"/>
  </p:notesMasterIdLst>
  <p:handoutMasterIdLst>
    <p:handoutMasterId r:id="rId6"/>
  </p:handoutMasterIdLst>
  <p:sldIdLst>
    <p:sldId id="259" r:id="rId4"/>
  </p:sldIdLst>
  <p:sldSz cx="43891200" cy="32918400"/>
  <p:notesSz cx="6858000" cy="9144000"/>
  <p:defaultTextStyle>
    <a:defPPr>
      <a:defRPr lang="en-US"/>
    </a:defPPr>
    <a:lvl1pPr marL="0" algn="l" defTabSz="4388900" rtl="0" eaLnBrk="1" latinLnBrk="0" hangingPunct="1">
      <a:defRPr sz="8600" kern="1200">
        <a:solidFill>
          <a:schemeClr val="tx1"/>
        </a:solidFill>
        <a:latin typeface="+mn-lt"/>
        <a:ea typeface="+mn-ea"/>
        <a:cs typeface="+mn-cs"/>
      </a:defRPr>
    </a:lvl1pPr>
    <a:lvl2pPr marL="2194451" algn="l" defTabSz="4388900" rtl="0" eaLnBrk="1" latinLnBrk="0" hangingPunct="1">
      <a:defRPr sz="8600" kern="1200">
        <a:solidFill>
          <a:schemeClr val="tx1"/>
        </a:solidFill>
        <a:latin typeface="+mn-lt"/>
        <a:ea typeface="+mn-ea"/>
        <a:cs typeface="+mn-cs"/>
      </a:defRPr>
    </a:lvl2pPr>
    <a:lvl3pPr marL="4388900" algn="l" defTabSz="4388900" rtl="0" eaLnBrk="1" latinLnBrk="0" hangingPunct="1">
      <a:defRPr sz="8600" kern="1200">
        <a:solidFill>
          <a:schemeClr val="tx1"/>
        </a:solidFill>
        <a:latin typeface="+mn-lt"/>
        <a:ea typeface="+mn-ea"/>
        <a:cs typeface="+mn-cs"/>
      </a:defRPr>
    </a:lvl3pPr>
    <a:lvl4pPr marL="6583351" algn="l" defTabSz="4388900" rtl="0" eaLnBrk="1" latinLnBrk="0" hangingPunct="1">
      <a:defRPr sz="8600" kern="1200">
        <a:solidFill>
          <a:schemeClr val="tx1"/>
        </a:solidFill>
        <a:latin typeface="+mn-lt"/>
        <a:ea typeface="+mn-ea"/>
        <a:cs typeface="+mn-cs"/>
      </a:defRPr>
    </a:lvl4pPr>
    <a:lvl5pPr marL="8777801" algn="l" defTabSz="4388900" rtl="0" eaLnBrk="1" latinLnBrk="0" hangingPunct="1">
      <a:defRPr sz="8600" kern="1200">
        <a:solidFill>
          <a:schemeClr val="tx1"/>
        </a:solidFill>
        <a:latin typeface="+mn-lt"/>
        <a:ea typeface="+mn-ea"/>
        <a:cs typeface="+mn-cs"/>
      </a:defRPr>
    </a:lvl5pPr>
    <a:lvl6pPr marL="10972252" algn="l" defTabSz="4388900" rtl="0" eaLnBrk="1" latinLnBrk="0" hangingPunct="1">
      <a:defRPr sz="8600" kern="1200">
        <a:solidFill>
          <a:schemeClr val="tx1"/>
        </a:solidFill>
        <a:latin typeface="+mn-lt"/>
        <a:ea typeface="+mn-ea"/>
        <a:cs typeface="+mn-cs"/>
      </a:defRPr>
    </a:lvl6pPr>
    <a:lvl7pPr marL="13166703" algn="l" defTabSz="4388900" rtl="0" eaLnBrk="1" latinLnBrk="0" hangingPunct="1">
      <a:defRPr sz="8600" kern="1200">
        <a:solidFill>
          <a:schemeClr val="tx1"/>
        </a:solidFill>
        <a:latin typeface="+mn-lt"/>
        <a:ea typeface="+mn-ea"/>
        <a:cs typeface="+mn-cs"/>
      </a:defRPr>
    </a:lvl7pPr>
    <a:lvl8pPr marL="15361152" algn="l" defTabSz="4388900" rtl="0" eaLnBrk="1" latinLnBrk="0" hangingPunct="1">
      <a:defRPr sz="8600" kern="1200">
        <a:solidFill>
          <a:schemeClr val="tx1"/>
        </a:solidFill>
        <a:latin typeface="+mn-lt"/>
        <a:ea typeface="+mn-ea"/>
        <a:cs typeface="+mn-cs"/>
      </a:defRPr>
    </a:lvl8pPr>
    <a:lvl9pPr marL="17555603" algn="l" defTabSz="4388900" rtl="0" eaLnBrk="1" latinLnBrk="0" hangingPunct="1">
      <a:defRPr sz="86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318">
          <p15:clr>
            <a:srgbClr val="A4A3A4"/>
          </p15:clr>
        </p15:guide>
        <p15:guide id="2" orient="horz" pos="288">
          <p15:clr>
            <a:srgbClr val="A4A3A4"/>
          </p15:clr>
        </p15:guide>
        <p15:guide id="3" orient="horz" pos="20160">
          <p15:clr>
            <a:srgbClr val="A4A3A4"/>
          </p15:clr>
        </p15:guide>
        <p15:guide id="4" orient="horz">
          <p15:clr>
            <a:srgbClr val="A4A3A4"/>
          </p15:clr>
        </p15:guide>
        <p15:guide id="5" pos="581">
          <p15:clr>
            <a:srgbClr val="A4A3A4"/>
          </p15:clr>
        </p15:guide>
        <p15:guide id="6" pos="27069">
          <p15:clr>
            <a:srgbClr val="A4A3A4"/>
          </p15:clr>
        </p15:guide>
        <p15:guide id="7" pos="245">
          <p15:clr>
            <a:srgbClr val="A4A3A4"/>
          </p15:clr>
        </p15:guide>
        <p15:guide id="8" pos="27364">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KOTOULAS" initials="AK" lastIdx="2" clrIdx="0"/>
  <p:cmAuthor id="1" name="A.KOTOULAS" initials="HELP" lastIdx="1" clrIdx="1"/>
  <p:cmAuthor id="2" name="A.KOTOULAS" initials="HELP - " lastIdx="1" clrIdx="2"/>
  <p:cmAuthor id="3" name="PosterPresentations.com - 510.649.3001" initials="HELP - " lastIdx="1"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ECD6"/>
    <a:srgbClr val="D02C33"/>
    <a:srgbClr val="FFEEF6"/>
    <a:srgbClr val="F8F2F7"/>
    <a:srgbClr val="E6D9D9"/>
    <a:srgbClr val="FFE4EF"/>
    <a:srgbClr val="F9E7ED"/>
    <a:srgbClr val="F3F5FA"/>
    <a:srgbClr val="CDD2DE"/>
    <a:srgbClr val="E3E9E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854" autoAdjust="0"/>
    <p:restoredTop sz="93614" autoAdjust="0"/>
  </p:normalViewPr>
  <p:slideViewPr>
    <p:cSldViewPr snapToGrid="0" snapToObjects="1" showGuides="1">
      <p:cViewPr>
        <p:scale>
          <a:sx n="72" d="100"/>
          <a:sy n="72" d="100"/>
        </p:scale>
        <p:origin x="-184" y="-2528"/>
      </p:cViewPr>
      <p:guideLst>
        <p:guide orient="horz" pos="3318"/>
        <p:guide orient="horz" pos="288"/>
        <p:guide orient="horz" pos="20160"/>
        <p:guide orient="horz"/>
        <p:guide pos="581"/>
        <p:guide pos="27069"/>
        <p:guide pos="245"/>
        <p:guide pos="27364"/>
      </p:guideLst>
    </p:cSldViewPr>
  </p:slideViewPr>
  <p:outlineViewPr>
    <p:cViewPr>
      <p:scale>
        <a:sx n="33" d="100"/>
        <a:sy n="33" d="100"/>
      </p:scale>
      <p:origin x="0" y="0"/>
    </p:cViewPr>
  </p:outlineViewPr>
  <p:notesTextViewPr>
    <p:cViewPr>
      <p:scale>
        <a:sx n="3" d="2"/>
        <a:sy n="3" d="2"/>
      </p:scale>
      <p:origin x="0" y="0"/>
    </p:cViewPr>
  </p:notesTextViewPr>
  <p:sorterViewPr>
    <p:cViewPr>
      <p:scale>
        <a:sx n="66" d="100"/>
        <a:sy n="66" d="100"/>
      </p:scale>
      <p:origin x="0" y="0"/>
    </p:cViewPr>
  </p:sorterViewPr>
  <p:notesViewPr>
    <p:cSldViewPr snapToGrid="0" snapToObjects="1" showGuides="1">
      <p:cViewPr varScale="1">
        <p:scale>
          <a:sx n="79" d="100"/>
          <a:sy n="79" d="100"/>
        </p:scale>
        <p:origin x="-3768" y="-10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Master" Target="slideMasters/slideMaster3.xml"/><Relationship Id="rId7" Type="http://schemas.openxmlformats.org/officeDocument/2006/relationships/commentAuthors" Target="commentAuthors.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handoutMaster" Target="handoutMasters/handoutMaster1.xml"/><Relationship Id="rId11" Type="http://schemas.openxmlformats.org/officeDocument/2006/relationships/tableStyles" Target="tableStyles.xml"/><Relationship Id="rId5" Type="http://schemas.openxmlformats.org/officeDocument/2006/relationships/notesMaster" Target="notesMasters/notesMaster1.xml"/><Relationship Id="rId10"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image" Target="../media/image2.wmf"/><Relationship Id="rId1" Type="http://schemas.openxmlformats.org/officeDocument/2006/relationships/image" Target="../media/image1.wmf"/><Relationship Id="rId4" Type="http://schemas.openxmlformats.org/officeDocument/2006/relationships/image" Target="../media/image4.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image" Target="../media/image4.wmf"/><Relationship Id="rId1" Type="http://schemas.openxmlformats.org/officeDocument/2006/relationships/image" Target="../media/image3.wmf"/><Relationship Id="rId4" Type="http://schemas.openxmlformats.org/officeDocument/2006/relationships/image" Target="../media/image2.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image" Target="../media/image2.wmf"/><Relationship Id="rId1" Type="http://schemas.openxmlformats.org/officeDocument/2006/relationships/image" Target="../media/image1.wmf"/><Relationship Id="rId4" Type="http://schemas.openxmlformats.org/officeDocument/2006/relationships/image" Target="../media/image4.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158C5BC-9A70-462C-B28D-9600239EAC64}" type="datetimeFigureOut">
              <a:rPr lang="en-US" smtClean="0"/>
              <a:pPr/>
              <a:t>7/31/19</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9C131B7-05CA-4AEE-9267-6D0ED4DC84F3}" type="slidenum">
              <a:rPr lang="en-US" smtClean="0"/>
              <a:pPr/>
              <a:t>‹#›</a:t>
            </a:fld>
            <a:endParaRPr lang="en-US"/>
          </a:p>
        </p:txBody>
      </p:sp>
    </p:spTree>
    <p:extLst>
      <p:ext uri="{BB962C8B-B14F-4D97-AF65-F5344CB8AC3E}">
        <p14:creationId xmlns:p14="http://schemas.microsoft.com/office/powerpoint/2010/main" val="397406821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6CC2317-6751-4CD4-9995-8782DD78E936}" type="datetimeFigureOut">
              <a:rPr lang="en-US" smtClean="0"/>
              <a:pPr/>
              <a:t>7/31/19</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6A1A87D-CAF7-4BDC-A0D3-C0DBEDE81619}" type="slidenum">
              <a:rPr lang="en-US" smtClean="0"/>
              <a:pPr/>
              <a:t>‹#›</a:t>
            </a:fld>
            <a:endParaRPr lang="en-US" dirty="0"/>
          </a:p>
        </p:txBody>
      </p:sp>
    </p:spTree>
    <p:extLst>
      <p:ext uri="{BB962C8B-B14F-4D97-AF65-F5344CB8AC3E}">
        <p14:creationId xmlns:p14="http://schemas.microsoft.com/office/powerpoint/2010/main" val="2414637987"/>
      </p:ext>
    </p:extLst>
  </p:cSld>
  <p:clrMap bg1="lt1" tx1="dk1" bg2="lt2" tx2="dk2" accent1="accent1" accent2="accent2" accent3="accent3" accent4="accent4" accent5="accent5" accent6="accent6" hlink="hlink" folHlink="folHlink"/>
  <p:notesStyle>
    <a:lvl1pPr marL="0" algn="l" defTabSz="4388900" rtl="0" eaLnBrk="1" latinLnBrk="0" hangingPunct="1">
      <a:defRPr sz="5800" kern="1200">
        <a:solidFill>
          <a:schemeClr val="tx1"/>
        </a:solidFill>
        <a:latin typeface="+mn-lt"/>
        <a:ea typeface="+mn-ea"/>
        <a:cs typeface="+mn-cs"/>
      </a:defRPr>
    </a:lvl1pPr>
    <a:lvl2pPr marL="2194451" algn="l" defTabSz="4388900" rtl="0" eaLnBrk="1" latinLnBrk="0" hangingPunct="1">
      <a:defRPr sz="5800" kern="1200">
        <a:solidFill>
          <a:schemeClr val="tx1"/>
        </a:solidFill>
        <a:latin typeface="+mn-lt"/>
        <a:ea typeface="+mn-ea"/>
        <a:cs typeface="+mn-cs"/>
      </a:defRPr>
    </a:lvl2pPr>
    <a:lvl3pPr marL="4388900" algn="l" defTabSz="4388900" rtl="0" eaLnBrk="1" latinLnBrk="0" hangingPunct="1">
      <a:defRPr sz="5800" kern="1200">
        <a:solidFill>
          <a:schemeClr val="tx1"/>
        </a:solidFill>
        <a:latin typeface="+mn-lt"/>
        <a:ea typeface="+mn-ea"/>
        <a:cs typeface="+mn-cs"/>
      </a:defRPr>
    </a:lvl3pPr>
    <a:lvl4pPr marL="6583351" algn="l" defTabSz="4388900" rtl="0" eaLnBrk="1" latinLnBrk="0" hangingPunct="1">
      <a:defRPr sz="5800" kern="1200">
        <a:solidFill>
          <a:schemeClr val="tx1"/>
        </a:solidFill>
        <a:latin typeface="+mn-lt"/>
        <a:ea typeface="+mn-ea"/>
        <a:cs typeface="+mn-cs"/>
      </a:defRPr>
    </a:lvl4pPr>
    <a:lvl5pPr marL="8777801" algn="l" defTabSz="4388900" rtl="0" eaLnBrk="1" latinLnBrk="0" hangingPunct="1">
      <a:defRPr sz="5800" kern="1200">
        <a:solidFill>
          <a:schemeClr val="tx1"/>
        </a:solidFill>
        <a:latin typeface="+mn-lt"/>
        <a:ea typeface="+mn-ea"/>
        <a:cs typeface="+mn-cs"/>
      </a:defRPr>
    </a:lvl5pPr>
    <a:lvl6pPr marL="10972252" algn="l" defTabSz="4388900" rtl="0" eaLnBrk="1" latinLnBrk="0" hangingPunct="1">
      <a:defRPr sz="5800" kern="1200">
        <a:solidFill>
          <a:schemeClr val="tx1"/>
        </a:solidFill>
        <a:latin typeface="+mn-lt"/>
        <a:ea typeface="+mn-ea"/>
        <a:cs typeface="+mn-cs"/>
      </a:defRPr>
    </a:lvl6pPr>
    <a:lvl7pPr marL="13166703" algn="l" defTabSz="4388900" rtl="0" eaLnBrk="1" latinLnBrk="0" hangingPunct="1">
      <a:defRPr sz="5800" kern="1200">
        <a:solidFill>
          <a:schemeClr val="tx1"/>
        </a:solidFill>
        <a:latin typeface="+mn-lt"/>
        <a:ea typeface="+mn-ea"/>
        <a:cs typeface="+mn-cs"/>
      </a:defRPr>
    </a:lvl7pPr>
    <a:lvl8pPr marL="15361152" algn="l" defTabSz="4388900" rtl="0" eaLnBrk="1" latinLnBrk="0" hangingPunct="1">
      <a:defRPr sz="5800" kern="1200">
        <a:solidFill>
          <a:schemeClr val="tx1"/>
        </a:solidFill>
        <a:latin typeface="+mn-lt"/>
        <a:ea typeface="+mn-ea"/>
        <a:cs typeface="+mn-cs"/>
      </a:defRPr>
    </a:lvl8pPr>
    <a:lvl9pPr marL="17555603" algn="l" defTabSz="4388900" rtl="0" eaLnBrk="1" latinLnBrk="0" hangingPunct="1">
      <a:defRPr sz="58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6A1A87D-CAF7-4BDC-A0D3-C0DBEDE81619}" type="slidenum">
              <a:rPr lang="en-US" smtClean="0"/>
              <a:pPr/>
              <a:t>1</a:t>
            </a:fld>
            <a:endParaRPr lang="en-US" dirty="0"/>
          </a:p>
        </p:txBody>
      </p:sp>
    </p:spTree>
    <p:extLst>
      <p:ext uri="{BB962C8B-B14F-4D97-AF65-F5344CB8AC3E}">
        <p14:creationId xmlns:p14="http://schemas.microsoft.com/office/powerpoint/2010/main" val="15182448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tandard 4 columns">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427923" y="6378481"/>
            <a:ext cx="10056813"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6" name="Text Placeholder 5"/>
          <p:cNvSpPr>
            <a:spLocks noGrp="1"/>
          </p:cNvSpPr>
          <p:nvPr>
            <p:ph type="body" sz="quarter" idx="11" hasCustomPrompt="1"/>
          </p:nvPr>
        </p:nvSpPr>
        <p:spPr>
          <a:xfrm>
            <a:off x="446076" y="5548749"/>
            <a:ext cx="10048875" cy="754045"/>
          </a:xfrm>
          <a:prstGeom prst="rect">
            <a:avLst/>
          </a:prstGeom>
          <a:noFill/>
        </p:spPr>
        <p:txBody>
          <a:bodyPr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edit) INTRODUCTION or ABSTRACT</a:t>
            </a:r>
          </a:p>
        </p:txBody>
      </p:sp>
      <p:sp>
        <p:nvSpPr>
          <p:cNvPr id="20" name="Text Placeholder 5"/>
          <p:cNvSpPr>
            <a:spLocks noGrp="1"/>
          </p:cNvSpPr>
          <p:nvPr>
            <p:ph type="body" sz="quarter" idx="20" hasCustomPrompt="1"/>
          </p:nvPr>
        </p:nvSpPr>
        <p:spPr>
          <a:xfrm>
            <a:off x="446074" y="14212513"/>
            <a:ext cx="10050462"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edit)  OBJECTIVES</a:t>
            </a:r>
          </a:p>
        </p:txBody>
      </p:sp>
      <p:sp>
        <p:nvSpPr>
          <p:cNvPr id="21" name="Text Placeholder 3"/>
          <p:cNvSpPr>
            <a:spLocks noGrp="1"/>
          </p:cNvSpPr>
          <p:nvPr>
            <p:ph type="body" sz="quarter" idx="21" hasCustomPrompt="1"/>
          </p:nvPr>
        </p:nvSpPr>
        <p:spPr>
          <a:xfrm>
            <a:off x="11428410" y="6378481"/>
            <a:ext cx="10048874"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2" name="Text Placeholder 5"/>
          <p:cNvSpPr>
            <a:spLocks noGrp="1"/>
          </p:cNvSpPr>
          <p:nvPr>
            <p:ph type="body" sz="quarter" idx="22" hasCustomPrompt="1"/>
          </p:nvPr>
        </p:nvSpPr>
        <p:spPr>
          <a:xfrm>
            <a:off x="11424306" y="5548749"/>
            <a:ext cx="10048875" cy="754045"/>
          </a:xfrm>
          <a:prstGeom prst="rect">
            <a:avLst/>
          </a:prstGeom>
          <a:noFill/>
        </p:spPr>
        <p:txBody>
          <a:bodyPr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edit)  MATERIALS &amp; METHODS</a:t>
            </a:r>
          </a:p>
        </p:txBody>
      </p:sp>
      <p:sp>
        <p:nvSpPr>
          <p:cNvPr id="23" name="Text Placeholder 3"/>
          <p:cNvSpPr>
            <a:spLocks noGrp="1"/>
          </p:cNvSpPr>
          <p:nvPr>
            <p:ph type="body" sz="quarter" idx="23" hasCustomPrompt="1"/>
          </p:nvPr>
        </p:nvSpPr>
        <p:spPr>
          <a:xfrm>
            <a:off x="22417094" y="6378481"/>
            <a:ext cx="10048874"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4" name="Text Placeholder 5"/>
          <p:cNvSpPr>
            <a:spLocks noGrp="1"/>
          </p:cNvSpPr>
          <p:nvPr>
            <p:ph type="body" sz="quarter" idx="24" hasCustomPrompt="1"/>
          </p:nvPr>
        </p:nvSpPr>
        <p:spPr>
          <a:xfrm>
            <a:off x="22402536" y="5548749"/>
            <a:ext cx="10058400" cy="754045"/>
          </a:xfrm>
          <a:prstGeom prst="rect">
            <a:avLst/>
          </a:prstGeom>
          <a:noFill/>
        </p:spPr>
        <p:txBody>
          <a:bodyPr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edit)  RESULTS</a:t>
            </a:r>
          </a:p>
        </p:txBody>
      </p:sp>
      <p:sp>
        <p:nvSpPr>
          <p:cNvPr id="25" name="Text Placeholder 5"/>
          <p:cNvSpPr>
            <a:spLocks noGrp="1"/>
          </p:cNvSpPr>
          <p:nvPr>
            <p:ph type="body" sz="quarter" idx="25" hasCustomPrompt="1"/>
          </p:nvPr>
        </p:nvSpPr>
        <p:spPr>
          <a:xfrm>
            <a:off x="33390292" y="5548749"/>
            <a:ext cx="10047018"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edit)  CONCLUSIONS</a:t>
            </a:r>
          </a:p>
        </p:txBody>
      </p:sp>
      <p:sp>
        <p:nvSpPr>
          <p:cNvPr id="26" name="Text Placeholder 3"/>
          <p:cNvSpPr>
            <a:spLocks noGrp="1"/>
          </p:cNvSpPr>
          <p:nvPr>
            <p:ph type="body" sz="quarter" idx="26" hasCustomPrompt="1"/>
          </p:nvPr>
        </p:nvSpPr>
        <p:spPr>
          <a:xfrm>
            <a:off x="33390292" y="6378481"/>
            <a:ext cx="10047018"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7" name="Text Placeholder 5"/>
          <p:cNvSpPr>
            <a:spLocks noGrp="1"/>
          </p:cNvSpPr>
          <p:nvPr>
            <p:ph type="body" sz="quarter" idx="27" hasCustomPrompt="1"/>
          </p:nvPr>
        </p:nvSpPr>
        <p:spPr>
          <a:xfrm>
            <a:off x="33390292" y="14272738"/>
            <a:ext cx="10047018"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edit)  REFERENCES</a:t>
            </a:r>
          </a:p>
        </p:txBody>
      </p:sp>
      <p:sp>
        <p:nvSpPr>
          <p:cNvPr id="28" name="Text Placeholder 3"/>
          <p:cNvSpPr>
            <a:spLocks noGrp="1"/>
          </p:cNvSpPr>
          <p:nvPr>
            <p:ph type="body" sz="quarter" idx="28" hasCustomPrompt="1"/>
          </p:nvPr>
        </p:nvSpPr>
        <p:spPr>
          <a:xfrm>
            <a:off x="33390292" y="15011402"/>
            <a:ext cx="10052050"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9" name="Text Placeholder 5"/>
          <p:cNvSpPr>
            <a:spLocks noGrp="1"/>
          </p:cNvSpPr>
          <p:nvPr>
            <p:ph type="body" sz="quarter" idx="29" hasCustomPrompt="1"/>
          </p:nvPr>
        </p:nvSpPr>
        <p:spPr>
          <a:xfrm>
            <a:off x="33390292" y="25679401"/>
            <a:ext cx="10047018"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edit)  ACKNOWLEDGEMENTS or  CONTACT</a:t>
            </a:r>
          </a:p>
        </p:txBody>
      </p:sp>
      <p:sp>
        <p:nvSpPr>
          <p:cNvPr id="30" name="Text Placeholder 3"/>
          <p:cNvSpPr>
            <a:spLocks noGrp="1"/>
          </p:cNvSpPr>
          <p:nvPr>
            <p:ph type="body" sz="quarter" idx="30" hasCustomPrompt="1"/>
          </p:nvPr>
        </p:nvSpPr>
        <p:spPr>
          <a:xfrm>
            <a:off x="33390292" y="26433446"/>
            <a:ext cx="10052050"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60" name="Text Placeholder 3"/>
          <p:cNvSpPr>
            <a:spLocks noGrp="1"/>
          </p:cNvSpPr>
          <p:nvPr>
            <p:ph type="body" sz="quarter" idx="96" hasCustomPrompt="1"/>
          </p:nvPr>
        </p:nvSpPr>
        <p:spPr>
          <a:xfrm>
            <a:off x="427923" y="14951552"/>
            <a:ext cx="10056813"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77" name="Text Placeholder 76"/>
          <p:cNvSpPr>
            <a:spLocks noGrp="1"/>
          </p:cNvSpPr>
          <p:nvPr>
            <p:ph type="body" sz="quarter" idx="150" hasCustomPrompt="1"/>
          </p:nvPr>
        </p:nvSpPr>
        <p:spPr>
          <a:xfrm>
            <a:off x="5932593" y="3383947"/>
            <a:ext cx="31998968" cy="1280160"/>
          </a:xfrm>
          <a:prstGeom prst="rect">
            <a:avLst/>
          </a:prstGeom>
        </p:spPr>
        <p:txBody>
          <a:bodyPr>
            <a:normAutofit/>
          </a:bodyPr>
          <a:lstStyle>
            <a:lvl1pPr marL="0" indent="0" algn="ctr">
              <a:buFontTx/>
              <a:buNone/>
              <a:defRPr sz="6000">
                <a:solidFill>
                  <a:schemeClr val="accent5">
                    <a:lumMod val="50000"/>
                  </a:schemeClr>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affiliations</a:t>
            </a:r>
          </a:p>
        </p:txBody>
      </p:sp>
      <p:sp>
        <p:nvSpPr>
          <p:cNvPr id="78" name="Text Placeholder 76"/>
          <p:cNvSpPr>
            <a:spLocks noGrp="1"/>
          </p:cNvSpPr>
          <p:nvPr>
            <p:ph type="body" sz="quarter" idx="151" hasCustomPrompt="1"/>
          </p:nvPr>
        </p:nvSpPr>
        <p:spPr>
          <a:xfrm>
            <a:off x="5932593" y="2103787"/>
            <a:ext cx="31998968" cy="1280160"/>
          </a:xfrm>
          <a:prstGeom prst="rect">
            <a:avLst/>
          </a:prstGeom>
        </p:spPr>
        <p:txBody>
          <a:bodyPr anchor="t" anchorCtr="1">
            <a:normAutofit/>
          </a:bodyPr>
          <a:lstStyle>
            <a:lvl1pPr marL="0" indent="0" algn="ctr">
              <a:buFontTx/>
              <a:buNone/>
              <a:defRPr sz="8800">
                <a:solidFill>
                  <a:schemeClr val="accent5">
                    <a:lumMod val="50000"/>
                  </a:schemeClr>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authors</a:t>
            </a:r>
          </a:p>
        </p:txBody>
      </p:sp>
      <p:sp>
        <p:nvSpPr>
          <p:cNvPr id="79" name="Text Placeholder 76"/>
          <p:cNvSpPr>
            <a:spLocks noGrp="1"/>
          </p:cNvSpPr>
          <p:nvPr>
            <p:ph type="body" sz="quarter" idx="153" hasCustomPrompt="1"/>
          </p:nvPr>
        </p:nvSpPr>
        <p:spPr>
          <a:xfrm>
            <a:off x="5932593" y="465813"/>
            <a:ext cx="31998968" cy="1637973"/>
          </a:xfrm>
          <a:prstGeom prst="rect">
            <a:avLst/>
          </a:prstGeom>
        </p:spPr>
        <p:txBody>
          <a:bodyPr anchor="t" anchorCtr="1">
            <a:normAutofit/>
          </a:bodyPr>
          <a:lstStyle>
            <a:lvl1pPr marL="0" indent="0" algn="ctr">
              <a:buFontTx/>
              <a:buNone/>
              <a:defRPr sz="11500" b="1">
                <a:solidFill>
                  <a:schemeClr val="accent5">
                    <a:lumMod val="50000"/>
                  </a:schemeClr>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title</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tandard 3 columns">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904186" y="6295353"/>
            <a:ext cx="13591277" cy="861752"/>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6" name="Text Placeholder 5"/>
          <p:cNvSpPr>
            <a:spLocks noGrp="1"/>
          </p:cNvSpPr>
          <p:nvPr>
            <p:ph type="body" sz="quarter" idx="11" hasCustomPrompt="1"/>
          </p:nvPr>
        </p:nvSpPr>
        <p:spPr>
          <a:xfrm>
            <a:off x="922338" y="5431995"/>
            <a:ext cx="13573126"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add) INTRODUCTION or ABSTRACT</a:t>
            </a:r>
          </a:p>
        </p:txBody>
      </p:sp>
      <p:sp>
        <p:nvSpPr>
          <p:cNvPr id="19" name="Text Placeholder 3"/>
          <p:cNvSpPr>
            <a:spLocks noGrp="1"/>
          </p:cNvSpPr>
          <p:nvPr>
            <p:ph type="body" sz="quarter" idx="19" hasCustomPrompt="1"/>
          </p:nvPr>
        </p:nvSpPr>
        <p:spPr>
          <a:xfrm>
            <a:off x="922338" y="18240478"/>
            <a:ext cx="13592864" cy="861752"/>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0" name="Text Placeholder 5"/>
          <p:cNvSpPr>
            <a:spLocks noGrp="1"/>
          </p:cNvSpPr>
          <p:nvPr>
            <p:ph type="body" sz="quarter" idx="20" hasCustomPrompt="1"/>
          </p:nvPr>
        </p:nvSpPr>
        <p:spPr>
          <a:xfrm>
            <a:off x="942080" y="17409229"/>
            <a:ext cx="13573125"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add)  OBJECTIVES</a:t>
            </a:r>
          </a:p>
        </p:txBody>
      </p:sp>
      <p:sp>
        <p:nvSpPr>
          <p:cNvPr id="21" name="Text Placeholder 3"/>
          <p:cNvSpPr>
            <a:spLocks noGrp="1"/>
          </p:cNvSpPr>
          <p:nvPr>
            <p:ph type="body" sz="quarter" idx="21" hasCustomPrompt="1"/>
          </p:nvPr>
        </p:nvSpPr>
        <p:spPr>
          <a:xfrm>
            <a:off x="15154276" y="21595083"/>
            <a:ext cx="13571534" cy="861752"/>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2" name="Text Placeholder 5"/>
          <p:cNvSpPr>
            <a:spLocks noGrp="1"/>
          </p:cNvSpPr>
          <p:nvPr>
            <p:ph type="body" sz="quarter" idx="22" hasCustomPrompt="1"/>
          </p:nvPr>
        </p:nvSpPr>
        <p:spPr>
          <a:xfrm>
            <a:off x="15154276" y="20739663"/>
            <a:ext cx="13571534"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add)  MATERIALS &amp; METHODS</a:t>
            </a:r>
          </a:p>
        </p:txBody>
      </p:sp>
      <p:sp>
        <p:nvSpPr>
          <p:cNvPr id="23" name="Text Placeholder 3"/>
          <p:cNvSpPr>
            <a:spLocks noGrp="1"/>
          </p:cNvSpPr>
          <p:nvPr>
            <p:ph type="body" sz="quarter" idx="23" hasCustomPrompt="1"/>
          </p:nvPr>
        </p:nvSpPr>
        <p:spPr>
          <a:xfrm>
            <a:off x="15162215" y="6295353"/>
            <a:ext cx="13571534" cy="861752"/>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4" name="Text Placeholder 5"/>
          <p:cNvSpPr>
            <a:spLocks noGrp="1"/>
          </p:cNvSpPr>
          <p:nvPr>
            <p:ph type="body" sz="quarter" idx="24" hasCustomPrompt="1"/>
          </p:nvPr>
        </p:nvSpPr>
        <p:spPr>
          <a:xfrm>
            <a:off x="15154277" y="5431995"/>
            <a:ext cx="13579475"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add)  RESULTS</a:t>
            </a:r>
          </a:p>
        </p:txBody>
      </p:sp>
      <p:sp>
        <p:nvSpPr>
          <p:cNvPr id="25" name="Text Placeholder 5"/>
          <p:cNvSpPr>
            <a:spLocks noGrp="1"/>
          </p:cNvSpPr>
          <p:nvPr>
            <p:ph type="body" sz="quarter" idx="25" hasCustomPrompt="1"/>
          </p:nvPr>
        </p:nvSpPr>
        <p:spPr>
          <a:xfrm>
            <a:off x="29395741" y="5431995"/>
            <a:ext cx="13576029"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add)  CONCLUSIONS</a:t>
            </a:r>
          </a:p>
        </p:txBody>
      </p:sp>
      <p:sp>
        <p:nvSpPr>
          <p:cNvPr id="26" name="Text Placeholder 3"/>
          <p:cNvSpPr>
            <a:spLocks noGrp="1"/>
          </p:cNvSpPr>
          <p:nvPr>
            <p:ph type="body" sz="quarter" idx="26" hasCustomPrompt="1"/>
          </p:nvPr>
        </p:nvSpPr>
        <p:spPr>
          <a:xfrm>
            <a:off x="29395741" y="6295353"/>
            <a:ext cx="13576029" cy="861752"/>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7" name="Text Placeholder 5"/>
          <p:cNvSpPr>
            <a:spLocks noGrp="1"/>
          </p:cNvSpPr>
          <p:nvPr>
            <p:ph type="body" sz="quarter" idx="27" hasCustomPrompt="1"/>
          </p:nvPr>
        </p:nvSpPr>
        <p:spPr>
          <a:xfrm>
            <a:off x="29395741" y="17377122"/>
            <a:ext cx="13576029" cy="754045"/>
          </a:xfrm>
          <a:prstGeom prst="rect">
            <a:avLst/>
          </a:prstGeom>
          <a:noFill/>
        </p:spPr>
        <p:txBody>
          <a:bodyPr wrap="square" lIns="91436" tIns="91436" rIns="91436" bIns="91436" anchor="ctr" anchorCtr="0">
            <a:spAutoFit/>
          </a:bodyPr>
          <a:lstStyle>
            <a:lvl1pPr marL="0" indent="0" algn="ctr">
              <a:buNone/>
              <a:tabLst/>
              <a:defRPr sz="3700" b="1" u="sng" baseline="0">
                <a:solidFill>
                  <a:schemeClr val="accent5">
                    <a:lumMod val="50000"/>
                  </a:schemeClr>
                </a:solidFill>
              </a:defRPr>
            </a:lvl1pPr>
          </a:lstStyle>
          <a:p>
            <a:pPr lvl="0"/>
            <a:r>
              <a:rPr lang="en-US" dirty="0"/>
              <a:t>(click to add)  REFERENCES</a:t>
            </a:r>
          </a:p>
        </p:txBody>
      </p:sp>
      <p:sp>
        <p:nvSpPr>
          <p:cNvPr id="28" name="Text Placeholder 3"/>
          <p:cNvSpPr>
            <a:spLocks noGrp="1"/>
          </p:cNvSpPr>
          <p:nvPr>
            <p:ph type="body" sz="quarter" idx="28" hasCustomPrompt="1"/>
          </p:nvPr>
        </p:nvSpPr>
        <p:spPr>
          <a:xfrm>
            <a:off x="29390710" y="18157350"/>
            <a:ext cx="13581061" cy="861752"/>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9" name="Text Placeholder 5"/>
          <p:cNvSpPr>
            <a:spLocks noGrp="1"/>
          </p:cNvSpPr>
          <p:nvPr>
            <p:ph type="body" sz="quarter" idx="29" hasCustomPrompt="1"/>
          </p:nvPr>
        </p:nvSpPr>
        <p:spPr>
          <a:xfrm>
            <a:off x="29395741" y="25845657"/>
            <a:ext cx="13576029"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add)  ACKNOWLEDGEMENTS  or  CONTACT</a:t>
            </a:r>
          </a:p>
        </p:txBody>
      </p:sp>
      <p:sp>
        <p:nvSpPr>
          <p:cNvPr id="30" name="Text Placeholder 3"/>
          <p:cNvSpPr>
            <a:spLocks noGrp="1"/>
          </p:cNvSpPr>
          <p:nvPr>
            <p:ph type="body" sz="quarter" idx="30" hasCustomPrompt="1"/>
          </p:nvPr>
        </p:nvSpPr>
        <p:spPr>
          <a:xfrm>
            <a:off x="29395742" y="26625887"/>
            <a:ext cx="13581061" cy="861752"/>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64" name="Text Placeholder 76"/>
          <p:cNvSpPr>
            <a:spLocks noGrp="1"/>
          </p:cNvSpPr>
          <p:nvPr>
            <p:ph type="body" sz="quarter" idx="150" hasCustomPrompt="1"/>
          </p:nvPr>
        </p:nvSpPr>
        <p:spPr>
          <a:xfrm>
            <a:off x="5932593" y="3383947"/>
            <a:ext cx="31998968" cy="1280160"/>
          </a:xfrm>
          <a:prstGeom prst="rect">
            <a:avLst/>
          </a:prstGeom>
        </p:spPr>
        <p:txBody>
          <a:bodyPr>
            <a:normAutofit/>
          </a:bodyPr>
          <a:lstStyle>
            <a:lvl1pPr marL="0" indent="0" algn="ctr">
              <a:buFontTx/>
              <a:buNone/>
              <a:defRPr sz="6000">
                <a:solidFill>
                  <a:schemeClr val="accent5">
                    <a:lumMod val="50000"/>
                  </a:schemeClr>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affiliations</a:t>
            </a:r>
          </a:p>
        </p:txBody>
      </p:sp>
      <p:sp>
        <p:nvSpPr>
          <p:cNvPr id="65" name="Text Placeholder 76"/>
          <p:cNvSpPr>
            <a:spLocks noGrp="1"/>
          </p:cNvSpPr>
          <p:nvPr>
            <p:ph type="body" sz="quarter" idx="151" hasCustomPrompt="1"/>
          </p:nvPr>
        </p:nvSpPr>
        <p:spPr>
          <a:xfrm>
            <a:off x="5932593" y="2103787"/>
            <a:ext cx="31998968" cy="1280160"/>
          </a:xfrm>
          <a:prstGeom prst="rect">
            <a:avLst/>
          </a:prstGeom>
        </p:spPr>
        <p:txBody>
          <a:bodyPr anchor="t" anchorCtr="1">
            <a:normAutofit/>
          </a:bodyPr>
          <a:lstStyle>
            <a:lvl1pPr marL="0" indent="0" algn="ctr">
              <a:buFontTx/>
              <a:buNone/>
              <a:defRPr sz="8800">
                <a:solidFill>
                  <a:schemeClr val="accent5">
                    <a:lumMod val="50000"/>
                  </a:schemeClr>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authors</a:t>
            </a:r>
          </a:p>
        </p:txBody>
      </p:sp>
      <p:sp>
        <p:nvSpPr>
          <p:cNvPr id="66" name="Text Placeholder 76"/>
          <p:cNvSpPr>
            <a:spLocks noGrp="1"/>
          </p:cNvSpPr>
          <p:nvPr>
            <p:ph type="body" sz="quarter" idx="153" hasCustomPrompt="1"/>
          </p:nvPr>
        </p:nvSpPr>
        <p:spPr>
          <a:xfrm>
            <a:off x="5932593" y="465813"/>
            <a:ext cx="31998968" cy="1637973"/>
          </a:xfrm>
          <a:prstGeom prst="rect">
            <a:avLst/>
          </a:prstGeom>
        </p:spPr>
        <p:txBody>
          <a:bodyPr anchor="t" anchorCtr="1">
            <a:normAutofit/>
          </a:bodyPr>
          <a:lstStyle>
            <a:lvl1pPr marL="0" indent="0" algn="ctr">
              <a:buFontTx/>
              <a:buNone/>
              <a:defRPr sz="11500" b="1">
                <a:solidFill>
                  <a:schemeClr val="accent5">
                    <a:lumMod val="50000"/>
                  </a:schemeClr>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title</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Wide center column">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904188" y="6212225"/>
            <a:ext cx="10056813"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anose="02020603050405020304" pitchFamily="18" charset="0"/>
                <a:cs typeface="Times New Roman" panose="02020603050405020304"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Enter your text here</a:t>
            </a:r>
          </a:p>
        </p:txBody>
      </p:sp>
      <p:sp>
        <p:nvSpPr>
          <p:cNvPr id="6" name="Text Placeholder 5"/>
          <p:cNvSpPr>
            <a:spLocks noGrp="1"/>
          </p:cNvSpPr>
          <p:nvPr>
            <p:ph type="body" sz="quarter" idx="11" hasCustomPrompt="1"/>
          </p:nvPr>
        </p:nvSpPr>
        <p:spPr>
          <a:xfrm>
            <a:off x="922341" y="5348867"/>
            <a:ext cx="10048875" cy="754045"/>
          </a:xfrm>
          <a:prstGeom prst="rect">
            <a:avLst/>
          </a:prstGeom>
          <a:noFill/>
        </p:spPr>
        <p:txBody>
          <a:bodyPr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add) INTRODUCTION or ABSTRACT</a:t>
            </a:r>
          </a:p>
        </p:txBody>
      </p:sp>
      <p:sp>
        <p:nvSpPr>
          <p:cNvPr id="19" name="Text Placeholder 3"/>
          <p:cNvSpPr>
            <a:spLocks noGrp="1"/>
          </p:cNvSpPr>
          <p:nvPr>
            <p:ph type="body" sz="quarter" idx="19" hasCustomPrompt="1"/>
          </p:nvPr>
        </p:nvSpPr>
        <p:spPr>
          <a:xfrm>
            <a:off x="902598" y="15043762"/>
            <a:ext cx="10058400"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anose="02020603050405020304" pitchFamily="18" charset="0"/>
                <a:cs typeface="Times New Roman" panose="02020603050405020304"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Enter your text here</a:t>
            </a:r>
          </a:p>
        </p:txBody>
      </p:sp>
      <p:sp>
        <p:nvSpPr>
          <p:cNvPr id="20" name="Text Placeholder 5"/>
          <p:cNvSpPr>
            <a:spLocks noGrp="1"/>
          </p:cNvSpPr>
          <p:nvPr>
            <p:ph type="body" sz="quarter" idx="20" hasCustomPrompt="1"/>
          </p:nvPr>
        </p:nvSpPr>
        <p:spPr>
          <a:xfrm>
            <a:off x="922339" y="14212513"/>
            <a:ext cx="10050462"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add)  OBJECTIVES</a:t>
            </a:r>
          </a:p>
        </p:txBody>
      </p:sp>
      <p:sp>
        <p:nvSpPr>
          <p:cNvPr id="21" name="Text Placeholder 3"/>
          <p:cNvSpPr>
            <a:spLocks noGrp="1"/>
          </p:cNvSpPr>
          <p:nvPr>
            <p:ph type="body" sz="quarter" idx="21" hasCustomPrompt="1"/>
          </p:nvPr>
        </p:nvSpPr>
        <p:spPr>
          <a:xfrm>
            <a:off x="11587163" y="6204287"/>
            <a:ext cx="20720048"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anose="02020603050405020304" pitchFamily="18" charset="0"/>
                <a:cs typeface="Times New Roman" panose="02020603050405020304"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Enter your text here</a:t>
            </a:r>
          </a:p>
        </p:txBody>
      </p:sp>
      <p:sp>
        <p:nvSpPr>
          <p:cNvPr id="22" name="Text Placeholder 5"/>
          <p:cNvSpPr>
            <a:spLocks noGrp="1"/>
          </p:cNvSpPr>
          <p:nvPr>
            <p:ph type="body" sz="quarter" idx="22" hasCustomPrompt="1"/>
          </p:nvPr>
        </p:nvSpPr>
        <p:spPr>
          <a:xfrm>
            <a:off x="11587164" y="5348867"/>
            <a:ext cx="20720050"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(header)  MATERIALS &amp; METHODS</a:t>
            </a:r>
          </a:p>
        </p:txBody>
      </p:sp>
      <p:sp>
        <p:nvSpPr>
          <p:cNvPr id="23" name="Text Placeholder 3"/>
          <p:cNvSpPr>
            <a:spLocks noGrp="1"/>
          </p:cNvSpPr>
          <p:nvPr>
            <p:ph type="body" sz="quarter" idx="23" hasCustomPrompt="1"/>
          </p:nvPr>
        </p:nvSpPr>
        <p:spPr>
          <a:xfrm>
            <a:off x="11587164" y="21896538"/>
            <a:ext cx="20720050"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anose="02020603050405020304" pitchFamily="18" charset="0"/>
                <a:cs typeface="Times New Roman" panose="02020603050405020304"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Enter your text here</a:t>
            </a:r>
          </a:p>
        </p:txBody>
      </p:sp>
      <p:sp>
        <p:nvSpPr>
          <p:cNvPr id="24" name="Text Placeholder 5"/>
          <p:cNvSpPr>
            <a:spLocks noGrp="1"/>
          </p:cNvSpPr>
          <p:nvPr>
            <p:ph type="body" sz="quarter" idx="24" hasCustomPrompt="1"/>
          </p:nvPr>
        </p:nvSpPr>
        <p:spPr>
          <a:xfrm>
            <a:off x="11587162" y="21074746"/>
            <a:ext cx="20720050"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add)  RESULTS</a:t>
            </a:r>
          </a:p>
        </p:txBody>
      </p:sp>
      <p:sp>
        <p:nvSpPr>
          <p:cNvPr id="25" name="Text Placeholder 5"/>
          <p:cNvSpPr>
            <a:spLocks noGrp="1"/>
          </p:cNvSpPr>
          <p:nvPr>
            <p:ph type="body" sz="quarter" idx="25" hasCustomPrompt="1"/>
          </p:nvPr>
        </p:nvSpPr>
        <p:spPr>
          <a:xfrm>
            <a:off x="32905536" y="5348867"/>
            <a:ext cx="10047018"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add) CONCLUSIONS</a:t>
            </a:r>
          </a:p>
        </p:txBody>
      </p:sp>
      <p:sp>
        <p:nvSpPr>
          <p:cNvPr id="26" name="Text Placeholder 3"/>
          <p:cNvSpPr>
            <a:spLocks noGrp="1"/>
          </p:cNvSpPr>
          <p:nvPr>
            <p:ph type="body" sz="quarter" idx="26" hasCustomPrompt="1"/>
          </p:nvPr>
        </p:nvSpPr>
        <p:spPr>
          <a:xfrm>
            <a:off x="32905536" y="6212225"/>
            <a:ext cx="10047018"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anose="02020603050405020304" pitchFamily="18" charset="0"/>
                <a:cs typeface="Times New Roman" panose="02020603050405020304"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Enter your text here</a:t>
            </a:r>
          </a:p>
        </p:txBody>
      </p:sp>
      <p:sp>
        <p:nvSpPr>
          <p:cNvPr id="27" name="Text Placeholder 5"/>
          <p:cNvSpPr>
            <a:spLocks noGrp="1"/>
          </p:cNvSpPr>
          <p:nvPr>
            <p:ph type="body" sz="quarter" idx="27" hasCustomPrompt="1"/>
          </p:nvPr>
        </p:nvSpPr>
        <p:spPr>
          <a:xfrm>
            <a:off x="32905536" y="14272738"/>
            <a:ext cx="10047018"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add) REFERENCES</a:t>
            </a:r>
          </a:p>
        </p:txBody>
      </p:sp>
      <p:sp>
        <p:nvSpPr>
          <p:cNvPr id="28" name="Text Placeholder 3"/>
          <p:cNvSpPr>
            <a:spLocks noGrp="1"/>
          </p:cNvSpPr>
          <p:nvPr>
            <p:ph type="body" sz="quarter" idx="28" hasCustomPrompt="1"/>
          </p:nvPr>
        </p:nvSpPr>
        <p:spPr>
          <a:xfrm>
            <a:off x="32905536" y="15011402"/>
            <a:ext cx="10052050"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anose="02020603050405020304" pitchFamily="18" charset="0"/>
                <a:cs typeface="Times New Roman" panose="02020603050405020304"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Enter your text here</a:t>
            </a:r>
          </a:p>
        </p:txBody>
      </p:sp>
      <p:sp>
        <p:nvSpPr>
          <p:cNvPr id="29" name="Text Placeholder 5"/>
          <p:cNvSpPr>
            <a:spLocks noGrp="1"/>
          </p:cNvSpPr>
          <p:nvPr>
            <p:ph type="body" sz="quarter" idx="29" hasCustomPrompt="1"/>
          </p:nvPr>
        </p:nvSpPr>
        <p:spPr>
          <a:xfrm>
            <a:off x="32905536" y="25669876"/>
            <a:ext cx="10047018"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add)  ACKNOWLEDGEMENTS or CONTACT</a:t>
            </a:r>
          </a:p>
        </p:txBody>
      </p:sp>
      <p:sp>
        <p:nvSpPr>
          <p:cNvPr id="30" name="Text Placeholder 3"/>
          <p:cNvSpPr>
            <a:spLocks noGrp="1"/>
          </p:cNvSpPr>
          <p:nvPr>
            <p:ph type="body" sz="quarter" idx="30" hasCustomPrompt="1"/>
          </p:nvPr>
        </p:nvSpPr>
        <p:spPr>
          <a:xfrm>
            <a:off x="32905536" y="26436774"/>
            <a:ext cx="10052050"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anose="02020603050405020304" pitchFamily="18" charset="0"/>
                <a:cs typeface="Times New Roman" panose="02020603050405020304"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Enter your text here</a:t>
            </a:r>
          </a:p>
        </p:txBody>
      </p:sp>
      <p:sp>
        <p:nvSpPr>
          <p:cNvPr id="64" name="Text Placeholder 76"/>
          <p:cNvSpPr>
            <a:spLocks noGrp="1"/>
          </p:cNvSpPr>
          <p:nvPr>
            <p:ph type="body" sz="quarter" idx="150" hasCustomPrompt="1"/>
          </p:nvPr>
        </p:nvSpPr>
        <p:spPr>
          <a:xfrm>
            <a:off x="5932593" y="3383947"/>
            <a:ext cx="31998968" cy="1280160"/>
          </a:xfrm>
          <a:prstGeom prst="rect">
            <a:avLst/>
          </a:prstGeom>
        </p:spPr>
        <p:txBody>
          <a:bodyPr>
            <a:normAutofit/>
          </a:bodyPr>
          <a:lstStyle>
            <a:lvl1pPr marL="0" indent="0" algn="ctr">
              <a:buFontTx/>
              <a:buNone/>
              <a:defRPr sz="6000">
                <a:solidFill>
                  <a:schemeClr val="accent5">
                    <a:lumMod val="50000"/>
                  </a:schemeClr>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affiliations</a:t>
            </a:r>
          </a:p>
        </p:txBody>
      </p:sp>
      <p:sp>
        <p:nvSpPr>
          <p:cNvPr id="65" name="Text Placeholder 76"/>
          <p:cNvSpPr>
            <a:spLocks noGrp="1"/>
          </p:cNvSpPr>
          <p:nvPr>
            <p:ph type="body" sz="quarter" idx="151" hasCustomPrompt="1"/>
          </p:nvPr>
        </p:nvSpPr>
        <p:spPr>
          <a:xfrm>
            <a:off x="5932593" y="2103787"/>
            <a:ext cx="31998968" cy="1280160"/>
          </a:xfrm>
          <a:prstGeom prst="rect">
            <a:avLst/>
          </a:prstGeom>
        </p:spPr>
        <p:txBody>
          <a:bodyPr anchor="t" anchorCtr="1">
            <a:normAutofit/>
          </a:bodyPr>
          <a:lstStyle>
            <a:lvl1pPr marL="0" indent="0" algn="ctr">
              <a:buFontTx/>
              <a:buNone/>
              <a:defRPr sz="8800">
                <a:solidFill>
                  <a:schemeClr val="accent5">
                    <a:lumMod val="50000"/>
                  </a:schemeClr>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authors</a:t>
            </a:r>
          </a:p>
        </p:txBody>
      </p:sp>
      <p:sp>
        <p:nvSpPr>
          <p:cNvPr id="66" name="Text Placeholder 76"/>
          <p:cNvSpPr>
            <a:spLocks noGrp="1"/>
          </p:cNvSpPr>
          <p:nvPr>
            <p:ph type="body" sz="quarter" idx="153" hasCustomPrompt="1"/>
          </p:nvPr>
        </p:nvSpPr>
        <p:spPr>
          <a:xfrm>
            <a:off x="5932593" y="465813"/>
            <a:ext cx="31998968" cy="1637973"/>
          </a:xfrm>
          <a:prstGeom prst="rect">
            <a:avLst/>
          </a:prstGeom>
        </p:spPr>
        <p:txBody>
          <a:bodyPr anchor="t" anchorCtr="1">
            <a:normAutofit/>
          </a:bodyPr>
          <a:lstStyle>
            <a:lvl1pPr marL="0" indent="0" algn="ctr">
              <a:buFontTx/>
              <a:buNone/>
              <a:defRPr sz="11500" b="1">
                <a:solidFill>
                  <a:schemeClr val="accent5">
                    <a:lumMod val="50000"/>
                  </a:schemeClr>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title</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oleObject" Target="../embeddings/oleObject1.bin"/><Relationship Id="rId13" Type="http://schemas.openxmlformats.org/officeDocument/2006/relationships/image" Target="../media/image3.wmf"/><Relationship Id="rId18" Type="http://schemas.openxmlformats.org/officeDocument/2006/relationships/image" Target="../media/image10.jpeg"/><Relationship Id="rId3" Type="http://schemas.openxmlformats.org/officeDocument/2006/relationships/vmlDrawing" Target="../drawings/vmlDrawing1.vml"/><Relationship Id="rId7" Type="http://schemas.openxmlformats.org/officeDocument/2006/relationships/image" Target="../media/image8.png"/><Relationship Id="rId12" Type="http://schemas.openxmlformats.org/officeDocument/2006/relationships/oleObject" Target="../embeddings/oleObject3.bin"/><Relationship Id="rId17" Type="http://schemas.openxmlformats.org/officeDocument/2006/relationships/hyperlink" Target="http://www.facebook.com/pages/PosterPresentationscom/217914411419?v=app_4949752878&amp;ref=ts" TargetMode="External"/><Relationship Id="rId2" Type="http://schemas.openxmlformats.org/officeDocument/2006/relationships/theme" Target="../theme/theme1.xml"/><Relationship Id="rId16" Type="http://schemas.openxmlformats.org/officeDocument/2006/relationships/image" Target="../media/image4.wmf"/><Relationship Id="rId1" Type="http://schemas.openxmlformats.org/officeDocument/2006/relationships/slideLayout" Target="../slideLayouts/slideLayout1.xml"/><Relationship Id="rId6" Type="http://schemas.openxmlformats.org/officeDocument/2006/relationships/image" Target="../media/image7.png"/><Relationship Id="rId11" Type="http://schemas.openxmlformats.org/officeDocument/2006/relationships/image" Target="../media/image2.wmf"/><Relationship Id="rId5" Type="http://schemas.openxmlformats.org/officeDocument/2006/relationships/image" Target="../media/image6.png"/><Relationship Id="rId15" Type="http://schemas.openxmlformats.org/officeDocument/2006/relationships/oleObject" Target="../embeddings/oleObject4.bin"/><Relationship Id="rId10" Type="http://schemas.openxmlformats.org/officeDocument/2006/relationships/oleObject" Target="../embeddings/oleObject2.bin"/><Relationship Id="rId4" Type="http://schemas.openxmlformats.org/officeDocument/2006/relationships/image" Target="../media/image5.png"/><Relationship Id="rId9" Type="http://schemas.openxmlformats.org/officeDocument/2006/relationships/image" Target="../media/image1.wmf"/><Relationship Id="rId14" Type="http://schemas.openxmlformats.org/officeDocument/2006/relationships/image" Target="../media/image9.png"/></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4.wmf"/><Relationship Id="rId13" Type="http://schemas.openxmlformats.org/officeDocument/2006/relationships/image" Target="../media/image7.png"/><Relationship Id="rId18" Type="http://schemas.openxmlformats.org/officeDocument/2006/relationships/image" Target="../media/image2.wmf"/><Relationship Id="rId3" Type="http://schemas.openxmlformats.org/officeDocument/2006/relationships/vmlDrawing" Target="../drawings/vmlDrawing2.vml"/><Relationship Id="rId7" Type="http://schemas.openxmlformats.org/officeDocument/2006/relationships/oleObject" Target="../embeddings/oleObject6.bin"/><Relationship Id="rId12" Type="http://schemas.openxmlformats.org/officeDocument/2006/relationships/image" Target="../media/image6.png"/><Relationship Id="rId17" Type="http://schemas.openxmlformats.org/officeDocument/2006/relationships/oleObject" Target="../embeddings/oleObject8.bin"/><Relationship Id="rId2" Type="http://schemas.openxmlformats.org/officeDocument/2006/relationships/theme" Target="../theme/theme2.xml"/><Relationship Id="rId16" Type="http://schemas.openxmlformats.org/officeDocument/2006/relationships/image" Target="../media/image1.wmf"/><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5.png"/><Relationship Id="rId5" Type="http://schemas.openxmlformats.org/officeDocument/2006/relationships/image" Target="../media/image3.wmf"/><Relationship Id="rId15" Type="http://schemas.openxmlformats.org/officeDocument/2006/relationships/oleObject" Target="../embeddings/oleObject7.bin"/><Relationship Id="rId10" Type="http://schemas.openxmlformats.org/officeDocument/2006/relationships/image" Target="../media/image10.jpeg"/><Relationship Id="rId4" Type="http://schemas.openxmlformats.org/officeDocument/2006/relationships/oleObject" Target="../embeddings/oleObject5.bin"/><Relationship Id="rId9" Type="http://schemas.openxmlformats.org/officeDocument/2006/relationships/hyperlink" Target="http://www.facebook.com/pages/PosterPresentationscom/217914411419?v=app_4949752878&amp;ref=ts" TargetMode="External"/><Relationship Id="rId14" Type="http://schemas.openxmlformats.org/officeDocument/2006/relationships/image" Target="../media/image8.png"/></Relationships>
</file>

<file path=ppt/slideMasters/_rels/slideMaster3.xml.rels><?xml version="1.0" encoding="UTF-8" standalone="yes"?>
<Relationships xmlns="http://schemas.openxmlformats.org/package/2006/relationships"><Relationship Id="rId8" Type="http://schemas.openxmlformats.org/officeDocument/2006/relationships/oleObject" Target="../embeddings/oleObject9.bin"/><Relationship Id="rId13" Type="http://schemas.openxmlformats.org/officeDocument/2006/relationships/image" Target="../media/image3.wmf"/><Relationship Id="rId18" Type="http://schemas.openxmlformats.org/officeDocument/2006/relationships/image" Target="../media/image10.jpeg"/><Relationship Id="rId3" Type="http://schemas.openxmlformats.org/officeDocument/2006/relationships/vmlDrawing" Target="../drawings/vmlDrawing3.vml"/><Relationship Id="rId7" Type="http://schemas.openxmlformats.org/officeDocument/2006/relationships/image" Target="../media/image8.png"/><Relationship Id="rId12" Type="http://schemas.openxmlformats.org/officeDocument/2006/relationships/oleObject" Target="../embeddings/oleObject11.bin"/><Relationship Id="rId17" Type="http://schemas.openxmlformats.org/officeDocument/2006/relationships/hyperlink" Target="http://www.facebook.com/pages/PosterPresentationscom/217914411419?v=app_4949752878&amp;ref=ts" TargetMode="External"/><Relationship Id="rId2" Type="http://schemas.openxmlformats.org/officeDocument/2006/relationships/theme" Target="../theme/theme3.xml"/><Relationship Id="rId16" Type="http://schemas.openxmlformats.org/officeDocument/2006/relationships/image" Target="../media/image4.wmf"/><Relationship Id="rId1" Type="http://schemas.openxmlformats.org/officeDocument/2006/relationships/slideLayout" Target="../slideLayouts/slideLayout3.xml"/><Relationship Id="rId6" Type="http://schemas.openxmlformats.org/officeDocument/2006/relationships/image" Target="../media/image7.png"/><Relationship Id="rId11" Type="http://schemas.openxmlformats.org/officeDocument/2006/relationships/image" Target="../media/image2.wmf"/><Relationship Id="rId5" Type="http://schemas.openxmlformats.org/officeDocument/2006/relationships/image" Target="../media/image6.png"/><Relationship Id="rId15" Type="http://schemas.openxmlformats.org/officeDocument/2006/relationships/oleObject" Target="../embeddings/oleObject12.bin"/><Relationship Id="rId10" Type="http://schemas.openxmlformats.org/officeDocument/2006/relationships/oleObject" Target="../embeddings/oleObject10.bin"/><Relationship Id="rId4" Type="http://schemas.openxmlformats.org/officeDocument/2006/relationships/image" Target="../media/image5.png"/><Relationship Id="rId9" Type="http://schemas.openxmlformats.org/officeDocument/2006/relationships/image" Target="../media/image1.wmf"/><Relationship Id="rId14" Type="http://schemas.openxmlformats.org/officeDocument/2006/relationships/image" Target="../media/image9.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30" name="Group 29"/>
          <p:cNvGrpSpPr/>
          <p:nvPr userDrawn="1"/>
        </p:nvGrpSpPr>
        <p:grpSpPr>
          <a:xfrm>
            <a:off x="-11225189" y="-1"/>
            <a:ext cx="11018865" cy="32918401"/>
            <a:chOff x="-11225189" y="-1"/>
            <a:chExt cx="11018865" cy="32918401"/>
          </a:xfrm>
        </p:grpSpPr>
        <p:sp>
          <p:nvSpPr>
            <p:cNvPr id="31" name="Rectangle 30"/>
            <p:cNvSpPr/>
            <p:nvPr/>
          </p:nvSpPr>
          <p:spPr>
            <a:xfrm>
              <a:off x="-11216136" y="-1"/>
              <a:ext cx="11009812" cy="32918401"/>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457200" rIns="457200" bIns="0" rtlCol="0" anchor="t" anchorCtr="0"/>
            <a:lstStyle/>
            <a:p>
              <a:pPr marL="0" marR="0" indent="0" algn="ctr" defTabSz="1518341" rtl="0" eaLnBrk="1" fontAlgn="auto" latinLnBrk="0" hangingPunct="1">
                <a:lnSpc>
                  <a:spcPct val="100000"/>
                </a:lnSpc>
                <a:spcBef>
                  <a:spcPts val="0"/>
                </a:spcBef>
                <a:spcAft>
                  <a:spcPts val="0"/>
                </a:spcAft>
                <a:buClrTx/>
                <a:buSzTx/>
                <a:buFontTx/>
                <a:buNone/>
                <a:tabLst/>
                <a:defRPr/>
              </a:pPr>
              <a:r>
                <a:rPr lang="en-US" sz="3200" b="1" spc="0" dirty="0">
                  <a:solidFill>
                    <a:srgbClr val="FF0000"/>
                  </a:solidFill>
                  <a:latin typeface="Trebuchet MS" pitchFamily="34" charset="0"/>
                </a:rPr>
                <a:t>(—THIS SIDEBAR DOES NOT PRINT—)</a:t>
              </a:r>
              <a:endParaRPr lang="en-US" sz="3200" b="1" spc="600" dirty="0">
                <a:solidFill>
                  <a:schemeClr val="bg1"/>
                </a:solidFill>
                <a:latin typeface="Trebuchet MS" pitchFamily="34" charset="0"/>
              </a:endParaRPr>
            </a:p>
            <a:p>
              <a:pPr algn="ctr"/>
              <a:r>
                <a:rPr lang="en-US" sz="4000" b="1" spc="600" dirty="0">
                  <a:solidFill>
                    <a:schemeClr val="bg1"/>
                  </a:solidFill>
                  <a:latin typeface="Trebuchet MS" pitchFamily="34" charset="0"/>
                </a:rPr>
                <a:t>DESIGN</a:t>
              </a:r>
              <a:r>
                <a:rPr lang="en-US" sz="4000" b="1" spc="600" baseline="0" dirty="0">
                  <a:solidFill>
                    <a:schemeClr val="bg1"/>
                  </a:solidFill>
                  <a:latin typeface="Trebuchet MS" pitchFamily="34" charset="0"/>
                </a:rPr>
                <a:t> </a:t>
              </a:r>
              <a:r>
                <a:rPr lang="en-US" sz="4000" b="1" spc="600" dirty="0">
                  <a:solidFill>
                    <a:schemeClr val="bg1"/>
                  </a:solidFill>
                  <a:latin typeface="Trebuchet MS" pitchFamily="34" charset="0"/>
                </a:rPr>
                <a:t>GUIDE</a:t>
              </a:r>
            </a:p>
            <a:p>
              <a:pPr algn="ctr"/>
              <a:endParaRPr lang="en-US" sz="2800" b="1" dirty="0">
                <a:latin typeface="Trebuchet MS" pitchFamily="34" charset="0"/>
              </a:endParaRPr>
            </a:p>
            <a:p>
              <a:pPr defTabSz="3765639"/>
              <a:r>
                <a:rPr lang="en-US" sz="2800" i="0" dirty="0">
                  <a:latin typeface="Trebuchet MS" pitchFamily="34" charset="0"/>
                </a:rPr>
                <a:t>This PowerPoint</a:t>
              </a:r>
              <a:r>
                <a:rPr lang="en-US" sz="2800" i="0" baseline="0" dirty="0">
                  <a:latin typeface="Trebuchet MS" pitchFamily="34" charset="0"/>
                </a:rPr>
                <a:t> </a:t>
              </a:r>
              <a:r>
                <a:rPr lang="en-US" sz="2800" i="0" dirty="0">
                  <a:latin typeface="Trebuchet MS" pitchFamily="34" charset="0"/>
                </a:rPr>
                <a:t>2007 template produces</a:t>
              </a:r>
              <a:r>
                <a:rPr lang="en-US" sz="2800" i="0" baseline="0" dirty="0">
                  <a:latin typeface="Trebuchet MS" pitchFamily="34" charset="0"/>
                </a:rPr>
                <a:t> </a:t>
              </a:r>
              <a:r>
                <a:rPr lang="en-US" sz="2800" i="0" dirty="0">
                  <a:latin typeface="Trebuchet MS" pitchFamily="34" charset="0"/>
                </a:rPr>
                <a:t>a 36”x48” presentation poster. </a:t>
              </a:r>
              <a:r>
                <a:rPr lang="en-US" sz="2800" dirty="0">
                  <a:latin typeface="Trebuchet MS" pitchFamily="34" charset="0"/>
                </a:rPr>
                <a:t>You</a:t>
              </a:r>
              <a:r>
                <a:rPr lang="en-US" sz="2800" baseline="0" dirty="0">
                  <a:latin typeface="Trebuchet MS" pitchFamily="34" charset="0"/>
                </a:rPr>
                <a:t> can u</a:t>
              </a:r>
              <a:r>
                <a:rPr lang="en-US" sz="2800" dirty="0">
                  <a:latin typeface="Trebuchet MS" pitchFamily="34" charset="0"/>
                </a:rPr>
                <a:t>se</a:t>
              </a:r>
              <a:r>
                <a:rPr lang="en-US" sz="2800" baseline="0" dirty="0">
                  <a:latin typeface="Trebuchet MS" pitchFamily="34" charset="0"/>
                </a:rPr>
                <a:t> it to create your research poster and </a:t>
              </a:r>
              <a:r>
                <a:rPr lang="en-US" sz="2800" dirty="0">
                  <a:latin typeface="Trebuchet MS" pitchFamily="34" charset="0"/>
                </a:rPr>
                <a:t>save valuable time placing titles, subtitles,</a:t>
              </a:r>
              <a:r>
                <a:rPr lang="en-US" sz="2800" baseline="0" dirty="0">
                  <a:latin typeface="Trebuchet MS" pitchFamily="34" charset="0"/>
                </a:rPr>
                <a:t> text, and graphics</a:t>
              </a:r>
              <a:r>
                <a:rPr lang="en-US" sz="2800" dirty="0">
                  <a:latin typeface="Trebuchet MS" pitchFamily="34" charset="0"/>
                </a:rPr>
                <a:t>. </a:t>
              </a:r>
            </a:p>
            <a:p>
              <a:pPr defTabSz="3765639"/>
              <a:endParaRPr lang="en-US" sz="2800" dirty="0">
                <a:latin typeface="Trebuchet MS" pitchFamily="34" charset="0"/>
              </a:endParaRPr>
            </a:p>
            <a:p>
              <a:pPr defTabSz="4389219"/>
              <a:r>
                <a:rPr lang="en-US" sz="2800" dirty="0">
                  <a:latin typeface="Trebuchet MS" pitchFamily="34" charset="0"/>
                </a:rPr>
                <a:t>We provide a series of online tutorials that will guide you through the poster design process and answer your poster production questions. To view our template tutorials, go online to </a:t>
              </a:r>
              <a:r>
                <a:rPr lang="en-US" sz="2800" b="1" dirty="0">
                  <a:solidFill>
                    <a:srgbClr val="FFC000"/>
                  </a:solidFill>
                  <a:latin typeface="Trebuchet MS" pitchFamily="34" charset="0"/>
                </a:rPr>
                <a:t>PosterPresentations.com</a:t>
              </a:r>
              <a:r>
                <a:rPr lang="en-US" sz="2800" b="1" dirty="0">
                  <a:solidFill>
                    <a:schemeClr val="bg1"/>
                  </a:solidFill>
                  <a:latin typeface="Trebuchet MS" pitchFamily="34" charset="0"/>
                </a:rPr>
                <a:t> </a:t>
              </a:r>
              <a:r>
                <a:rPr lang="en-US" sz="2800" dirty="0">
                  <a:solidFill>
                    <a:schemeClr val="bg1"/>
                  </a:solidFill>
                  <a:latin typeface="Trebuchet MS" pitchFamily="34" charset="0"/>
                </a:rPr>
                <a:t>and click on HELP DESK.</a:t>
              </a:r>
            </a:p>
            <a:p>
              <a:pPr defTabSz="4389219"/>
              <a:endParaRPr lang="en-US" sz="2800" dirty="0">
                <a:latin typeface="Trebuchet MS" pitchFamily="34" charset="0"/>
              </a:endParaRPr>
            </a:p>
            <a:p>
              <a:pPr defTabSz="4389219"/>
              <a:r>
                <a:rPr lang="en-US" sz="2800" dirty="0">
                  <a:solidFill>
                    <a:schemeClr val="bg1"/>
                  </a:solidFill>
                  <a:latin typeface="Trebuchet MS" pitchFamily="34" charset="0"/>
                </a:rPr>
                <a:t>When</a:t>
              </a:r>
              <a:r>
                <a:rPr lang="en-US" sz="2800" baseline="0" dirty="0">
                  <a:solidFill>
                    <a:schemeClr val="bg1"/>
                  </a:solidFill>
                  <a:latin typeface="Trebuchet MS" pitchFamily="34" charset="0"/>
                </a:rPr>
                <a:t> you are ready to print your poster</a:t>
              </a:r>
              <a:r>
                <a:rPr lang="en-US" sz="2800" dirty="0">
                  <a:solidFill>
                    <a:schemeClr val="bg1"/>
                  </a:solidFill>
                  <a:latin typeface="Trebuchet MS" pitchFamily="34" charset="0"/>
                </a:rPr>
                <a:t>,</a:t>
              </a:r>
              <a:r>
                <a:rPr lang="en-US" sz="2800" baseline="0" dirty="0">
                  <a:solidFill>
                    <a:schemeClr val="bg1"/>
                  </a:solidFill>
                  <a:latin typeface="Trebuchet MS" pitchFamily="34" charset="0"/>
                </a:rPr>
                <a:t> go online to </a:t>
              </a:r>
              <a:r>
                <a:rPr lang="en-US" sz="2800" b="0" dirty="0">
                  <a:solidFill>
                    <a:schemeClr val="bg1"/>
                  </a:solidFill>
                  <a:latin typeface="Trebuchet MS" pitchFamily="34" charset="0"/>
                </a:rPr>
                <a:t>PosterPresentations.com</a:t>
              </a:r>
              <a:br>
                <a:rPr lang="en-US" sz="2800" dirty="0">
                  <a:solidFill>
                    <a:schemeClr val="bg1"/>
                  </a:solidFill>
                  <a:latin typeface="Trebuchet MS" pitchFamily="34" charset="0"/>
                </a:rPr>
              </a:br>
              <a:endParaRPr lang="en-US" sz="2800" dirty="0">
                <a:solidFill>
                  <a:schemeClr val="bg1"/>
                </a:solidFill>
                <a:latin typeface="Trebuchet MS" pitchFamily="34" charset="0"/>
              </a:endParaRPr>
            </a:p>
            <a:p>
              <a:pPr algn="l" defTabSz="3765639"/>
              <a:r>
                <a:rPr lang="en-US" sz="2800" b="0" dirty="0">
                  <a:solidFill>
                    <a:schemeClr val="bg1"/>
                  </a:solidFill>
                  <a:latin typeface="Trebuchet MS" pitchFamily="34" charset="0"/>
                </a:rPr>
                <a:t>Need</a:t>
              </a:r>
              <a:r>
                <a:rPr lang="en-US" sz="2800" b="0" baseline="0" dirty="0">
                  <a:solidFill>
                    <a:schemeClr val="bg1"/>
                  </a:solidFill>
                  <a:latin typeface="Trebuchet MS" pitchFamily="34" charset="0"/>
                </a:rPr>
                <a:t> assistance? Call us at </a:t>
              </a:r>
              <a:r>
                <a:rPr lang="en-US" sz="2800" b="0" dirty="0">
                  <a:solidFill>
                    <a:srgbClr val="FFC000"/>
                  </a:solidFill>
                  <a:latin typeface="Trebuchet MS" pitchFamily="34" charset="0"/>
                </a:rPr>
                <a:t>1.510.649.3001</a:t>
              </a:r>
            </a:p>
            <a:p>
              <a:pPr algn="l" defTabSz="3765639"/>
              <a:endParaRPr lang="en-US" sz="3600" b="1" dirty="0">
                <a:solidFill>
                  <a:srgbClr val="FFFF00"/>
                </a:solidFill>
                <a:latin typeface="Trebuchet MS" pitchFamily="34" charset="0"/>
              </a:endParaRPr>
            </a:p>
            <a:p>
              <a:pPr algn="ctr"/>
              <a:endParaRPr lang="en-US" sz="2400" b="1" dirty="0">
                <a:solidFill>
                  <a:schemeClr val="bg1"/>
                </a:solidFill>
                <a:latin typeface="Trebuchet MS" pitchFamily="34" charset="0"/>
              </a:endParaRPr>
            </a:p>
            <a:p>
              <a:pPr algn="ctr"/>
              <a:r>
                <a:rPr lang="en-US" sz="4000" b="1" spc="600" dirty="0">
                  <a:solidFill>
                    <a:schemeClr val="bg1"/>
                  </a:solidFill>
                  <a:latin typeface="Trebuchet MS" pitchFamily="34" charset="0"/>
                </a:rPr>
                <a:t>QUICK START</a:t>
              </a:r>
            </a:p>
            <a:p>
              <a:pPr algn="ctr"/>
              <a:endParaRPr lang="en-US" sz="3200" b="1" baseline="0" dirty="0">
                <a:solidFill>
                  <a:schemeClr val="bg1"/>
                </a:solidFill>
                <a:latin typeface="Trebuchet MS" pitchFamily="34" charset="0"/>
              </a:endParaRPr>
            </a:p>
            <a:p>
              <a:pPr algn="ctr"/>
              <a:r>
                <a:rPr lang="en-US" sz="3200" b="1" baseline="0" dirty="0">
                  <a:solidFill>
                    <a:srgbClr val="FFC000"/>
                  </a:solidFill>
                  <a:latin typeface="Trebuchet MS" pitchFamily="34" charset="0"/>
                </a:rPr>
                <a:t>Zoom in and out</a:t>
              </a:r>
            </a:p>
            <a:p>
              <a:pPr marL="1892300" indent="-1892300" algn="l" defTabSz="850900"/>
              <a:r>
                <a:rPr lang="en-US" sz="2400" b="0" baseline="0" dirty="0">
                  <a:solidFill>
                    <a:schemeClr val="bg1"/>
                  </a:solidFill>
                  <a:latin typeface="Trebuchet MS" pitchFamily="34" charset="0"/>
                </a:rPr>
                <a:t>	</a:t>
              </a:r>
              <a:r>
                <a:rPr lang="en-US" sz="2400" b="0" baseline="0" dirty="0">
                  <a:solidFill>
                    <a:schemeClr val="bg1">
                      <a:lumMod val="75000"/>
                    </a:schemeClr>
                  </a:solidFill>
                  <a:latin typeface="Trebuchet MS" pitchFamily="34" charset="0"/>
                </a:rPr>
                <a:t>As you work on your poster zoom in and out to the level that is more comfortable to you. </a:t>
              </a:r>
            </a:p>
            <a:p>
              <a:pPr marL="1892300" indent="-1892300" algn="l" defTabSz="850900"/>
              <a:r>
                <a:rPr lang="en-US" sz="2400" b="1" baseline="0" dirty="0">
                  <a:solidFill>
                    <a:schemeClr val="bg1">
                      <a:lumMod val="75000"/>
                    </a:schemeClr>
                  </a:solidFill>
                  <a:latin typeface="Trebuchet MS" pitchFamily="34" charset="0"/>
                </a:rPr>
                <a:t>	</a:t>
              </a:r>
              <a:r>
                <a:rPr lang="en-US" sz="2400" b="0" baseline="0" dirty="0">
                  <a:solidFill>
                    <a:schemeClr val="bg1">
                      <a:lumMod val="75000"/>
                    </a:schemeClr>
                  </a:solidFill>
                  <a:latin typeface="Trebuchet MS" pitchFamily="34" charset="0"/>
                </a:rPr>
                <a:t>Go to VIEW &gt; ZOOM.</a:t>
              </a:r>
            </a:p>
            <a:p>
              <a:pPr algn="l"/>
              <a:endParaRPr lang="en-US" sz="2800" b="0" baseline="0" dirty="0">
                <a:solidFill>
                  <a:schemeClr val="bg1"/>
                </a:solidFill>
                <a:latin typeface="Trebuchet MS" pitchFamily="34" charset="0"/>
              </a:endParaRPr>
            </a:p>
            <a:p>
              <a:pPr algn="ctr"/>
              <a:r>
                <a:rPr lang="en-US" sz="3200" b="1" baseline="0" dirty="0">
                  <a:solidFill>
                    <a:srgbClr val="FFC000"/>
                  </a:solidFill>
                  <a:latin typeface="Trebuchet MS" pitchFamily="34" charset="0"/>
                </a:rPr>
                <a:t>Title, Authors, and Affiliations</a:t>
              </a:r>
            </a:p>
            <a:p>
              <a:pPr algn="l"/>
              <a:r>
                <a:rPr lang="en-US" sz="2400" b="0" baseline="0" dirty="0">
                  <a:solidFill>
                    <a:schemeClr val="bg1">
                      <a:lumMod val="75000"/>
                    </a:schemeClr>
                  </a:solidFill>
                  <a:latin typeface="Trebuchet MS" pitchFamily="34" charset="0"/>
                </a:rPr>
                <a:t>Start designing your poster by adding the title, the names of the authors, and the affiliated institutions. </a:t>
              </a:r>
              <a:r>
                <a:rPr lang="en-US" sz="2400" b="0" spc="0" baseline="0" dirty="0">
                  <a:solidFill>
                    <a:schemeClr val="bg1">
                      <a:lumMod val="75000"/>
                    </a:schemeClr>
                  </a:solidFill>
                  <a:latin typeface="Trebuchet MS" pitchFamily="34" charset="0"/>
                </a:rPr>
                <a:t>You can type or paste text into the provided boxes. The template will automatically adjust the size of your text to fit the title box. You can manually override this feature and change the size of your text. </a:t>
              </a:r>
            </a:p>
            <a:p>
              <a:pPr algn="l"/>
              <a:endParaRPr lang="en-US" sz="2400" b="0" spc="0" baseline="0" dirty="0">
                <a:solidFill>
                  <a:schemeClr val="bg1">
                    <a:lumMod val="75000"/>
                  </a:schemeClr>
                </a:solidFill>
                <a:latin typeface="Trebuchet MS" pitchFamily="34" charset="0"/>
              </a:endParaRPr>
            </a:p>
            <a:p>
              <a:pPr algn="l"/>
              <a:r>
                <a:rPr lang="en-US" sz="2400" b="1" spc="300" baseline="0" dirty="0">
                  <a:solidFill>
                    <a:srgbClr val="FFC000"/>
                  </a:solidFill>
                  <a:latin typeface="Trebuchet MS" pitchFamily="34" charset="0"/>
                </a:rPr>
                <a:t>TIP</a:t>
              </a:r>
              <a:r>
                <a:rPr lang="en-US" sz="2400" b="1" baseline="0" dirty="0">
                  <a:solidFill>
                    <a:srgbClr val="FFC000"/>
                  </a:solidFill>
                  <a:latin typeface="Trebuchet MS" pitchFamily="34" charset="0"/>
                </a:rPr>
                <a:t>: </a:t>
              </a:r>
              <a:r>
                <a:rPr lang="en-US" sz="2400" b="0" baseline="0" dirty="0">
                  <a:solidFill>
                    <a:schemeClr val="bg1">
                      <a:lumMod val="75000"/>
                    </a:schemeClr>
                  </a:solidFill>
                  <a:latin typeface="Trebuchet MS" pitchFamily="34" charset="0"/>
                </a:rPr>
                <a:t>The font size of your title should be bigger than your name(s) and institution name(s).</a:t>
              </a:r>
            </a:p>
            <a:p>
              <a:pPr algn="l"/>
              <a:br>
                <a:rPr lang="en-US" sz="2800" b="1" baseline="0" dirty="0">
                  <a:solidFill>
                    <a:schemeClr val="bg1"/>
                  </a:solidFill>
                  <a:latin typeface="Trebuchet MS" pitchFamily="34" charset="0"/>
                </a:rPr>
              </a:br>
              <a:endParaRPr lang="en-US" sz="2800" b="1" dirty="0">
                <a:solidFill>
                  <a:schemeClr val="bg1"/>
                </a:solidFill>
                <a:latin typeface="Trebuchet MS" pitchFamily="34" charset="0"/>
              </a:endParaRPr>
            </a:p>
            <a:p>
              <a:pPr algn="ctr"/>
              <a:endParaRPr lang="en-US" sz="2800" b="1" dirty="0">
                <a:solidFill>
                  <a:srgbClr val="FFC000"/>
                </a:solidFill>
                <a:latin typeface="Trebuchet MS" pitchFamily="34" charset="0"/>
              </a:endParaRPr>
            </a:p>
            <a:p>
              <a:pPr algn="ctr"/>
              <a:endParaRPr lang="en-US" sz="2800" b="1" dirty="0">
                <a:solidFill>
                  <a:srgbClr val="FFC000"/>
                </a:solidFill>
                <a:latin typeface="Trebuchet MS" pitchFamily="34" charset="0"/>
              </a:endParaRPr>
            </a:p>
            <a:p>
              <a:pPr algn="ctr"/>
              <a:r>
                <a:rPr lang="en-US" sz="3200" b="1" dirty="0">
                  <a:solidFill>
                    <a:srgbClr val="FFC000"/>
                  </a:solidFill>
                  <a:latin typeface="Trebuchet MS" pitchFamily="34" charset="0"/>
                </a:rPr>
                <a:t>Adding Logos</a:t>
              </a:r>
              <a:r>
                <a:rPr lang="en-US" sz="3200" b="1" baseline="0" dirty="0">
                  <a:solidFill>
                    <a:srgbClr val="FFC000"/>
                  </a:solidFill>
                  <a:latin typeface="Trebuchet MS" pitchFamily="34" charset="0"/>
                </a:rPr>
                <a:t> / Seals</a:t>
              </a:r>
            </a:p>
            <a:p>
              <a:pPr algn="l"/>
              <a:r>
                <a:rPr lang="en-US" sz="2400" b="0" baseline="0" dirty="0">
                  <a:solidFill>
                    <a:schemeClr val="bg1">
                      <a:lumMod val="75000"/>
                    </a:schemeClr>
                  </a:solidFill>
                  <a:latin typeface="Trebuchet MS" pitchFamily="34" charset="0"/>
                </a:rPr>
                <a:t>Most often, logos are added on each side of the title. You can insert a logo by dragging and dropping it from your desktop, copy and paste or by going to INSERT &gt; PICTURES. Logos taken from web sites are likely to be low quality when printed. Zoom it at 100% to see what the logo will look like on the final poster and make any necessary adjustments.  </a:t>
              </a:r>
            </a:p>
            <a:p>
              <a:pPr algn="l"/>
              <a:endParaRPr lang="en-US" sz="2400" b="0" spc="300" baseline="0" dirty="0">
                <a:solidFill>
                  <a:schemeClr val="bg1">
                    <a:lumMod val="75000"/>
                  </a:schemeClr>
                </a:solidFill>
                <a:latin typeface="Trebuchet MS" pitchFamily="34" charset="0"/>
              </a:endParaRPr>
            </a:p>
            <a:p>
              <a:pPr algn="l"/>
              <a:r>
                <a:rPr lang="en-US" sz="2400" b="1" spc="300" baseline="0" dirty="0">
                  <a:solidFill>
                    <a:srgbClr val="FFC000"/>
                  </a:solidFill>
                  <a:latin typeface="Trebuchet MS" pitchFamily="34" charset="0"/>
                </a:rPr>
                <a:t>TIP:</a:t>
              </a:r>
              <a:r>
                <a:rPr lang="en-US" sz="2400" b="1" spc="0" baseline="0" dirty="0">
                  <a:solidFill>
                    <a:srgbClr val="FFC000"/>
                  </a:solidFill>
                  <a:latin typeface="Trebuchet MS" pitchFamily="34" charset="0"/>
                </a:rPr>
                <a:t> </a:t>
              </a:r>
              <a:r>
                <a:rPr lang="en-US" sz="2400" b="0" baseline="0" dirty="0">
                  <a:solidFill>
                    <a:schemeClr val="bg1">
                      <a:lumMod val="75000"/>
                    </a:schemeClr>
                  </a:solidFill>
                  <a:latin typeface="Trebuchet MS" pitchFamily="34" charset="0"/>
                </a:rPr>
                <a:t>See if your school’s logo is available on our free poster templates page.</a:t>
              </a:r>
            </a:p>
            <a:p>
              <a:pPr algn="l"/>
              <a:endParaRPr lang="en-US" sz="2400" b="0" baseline="0" dirty="0">
                <a:latin typeface="Trebuchet MS" pitchFamily="34" charset="0"/>
              </a:endParaRPr>
            </a:p>
            <a:p>
              <a:pPr algn="ctr"/>
              <a:r>
                <a:rPr lang="en-US" sz="3200" b="1" baseline="0" dirty="0">
                  <a:solidFill>
                    <a:srgbClr val="FFC000"/>
                  </a:solidFill>
                  <a:latin typeface="Trebuchet MS" pitchFamily="34" charset="0"/>
                </a:rPr>
                <a:t>Photographs / Graphics</a:t>
              </a:r>
            </a:p>
            <a:p>
              <a:pPr algn="l" defTabSz="977900"/>
              <a:r>
                <a:rPr lang="en-US" sz="2400" b="0" baseline="0" dirty="0">
                  <a:solidFill>
                    <a:schemeClr val="bg1">
                      <a:lumMod val="75000"/>
                    </a:schemeClr>
                  </a:solidFill>
                  <a:latin typeface="Trebuchet MS" pitchFamily="34" charset="0"/>
                </a:rPr>
                <a:t>You can add images by dragging and dropping from your desktop, copy and paste, or by going to INSERT &gt; PICTURES. Resize images proportionally by holding down the SHIFT key and dragging one of the corner handles. For a professional-looking poster, do not distort your images by enlarging them </a:t>
              </a:r>
              <a:r>
                <a:rPr lang="en-US" sz="2400" b="0" spc="0" baseline="0" dirty="0">
                  <a:solidFill>
                    <a:schemeClr val="bg1">
                      <a:lumMod val="75000"/>
                    </a:schemeClr>
                  </a:solidFill>
                  <a:latin typeface="Trebuchet MS" pitchFamily="34" charset="0"/>
                </a:rPr>
                <a:t>disproportionally.</a:t>
              </a:r>
            </a:p>
            <a:p>
              <a:pPr algn="l" defTabSz="977900"/>
              <a:endParaRPr lang="en-US" sz="2400" b="0" baseline="0" dirty="0">
                <a:latin typeface="Trebuchet MS" pitchFamily="34" charset="0"/>
              </a:endParaRPr>
            </a:p>
            <a:p>
              <a:pPr algn="ctr"/>
              <a:endParaRPr lang="en-US" sz="2800" b="1" baseline="0" dirty="0">
                <a:solidFill>
                  <a:srgbClr val="FFC000"/>
                </a:solidFill>
                <a:latin typeface="Trebuchet MS" pitchFamily="34" charset="0"/>
              </a:endParaRPr>
            </a:p>
            <a:p>
              <a:pPr algn="ctr"/>
              <a:endParaRPr lang="en-US" sz="2800" b="1" baseline="0" dirty="0">
                <a:solidFill>
                  <a:srgbClr val="FFC000"/>
                </a:solidFill>
                <a:latin typeface="Trebuchet MS" pitchFamily="34" charset="0"/>
              </a:endParaRPr>
            </a:p>
            <a:p>
              <a:pPr algn="ctr"/>
              <a:endParaRPr lang="en-US" sz="2800" b="1" baseline="0" dirty="0">
                <a:solidFill>
                  <a:srgbClr val="FFC000"/>
                </a:solidFill>
                <a:latin typeface="Trebuchet MS" pitchFamily="34" charset="0"/>
              </a:endParaRPr>
            </a:p>
            <a:p>
              <a:pPr algn="ctr"/>
              <a:endParaRPr lang="en-US" sz="2800" b="1" baseline="0" dirty="0">
                <a:solidFill>
                  <a:srgbClr val="FFC000"/>
                </a:solidFill>
                <a:latin typeface="Trebuchet MS" pitchFamily="34" charset="0"/>
              </a:endParaRPr>
            </a:p>
            <a:p>
              <a:pPr algn="ctr"/>
              <a:endParaRPr lang="en-US" sz="2800" b="1" baseline="0" dirty="0">
                <a:solidFill>
                  <a:srgbClr val="FFC000"/>
                </a:solidFill>
                <a:latin typeface="Trebuchet MS" pitchFamily="34" charset="0"/>
              </a:endParaRPr>
            </a:p>
            <a:p>
              <a:pPr algn="ctr"/>
              <a:endParaRPr lang="en-US" sz="2800" b="1" baseline="0" dirty="0">
                <a:solidFill>
                  <a:srgbClr val="FFC000"/>
                </a:solidFill>
                <a:latin typeface="Trebuchet MS" pitchFamily="34" charset="0"/>
              </a:endParaRPr>
            </a:p>
            <a:p>
              <a:pPr algn="ctr"/>
              <a:r>
                <a:rPr lang="en-US" sz="3200" b="1" baseline="0" dirty="0">
                  <a:solidFill>
                    <a:srgbClr val="FFC000"/>
                  </a:solidFill>
                  <a:latin typeface="Trebuchet MS" pitchFamily="34" charset="0"/>
                </a:rPr>
                <a:t>Image Quality Check</a:t>
              </a:r>
            </a:p>
            <a:p>
              <a:pPr lvl="0" algn="l" defTabSz="977900"/>
              <a:r>
                <a:rPr lang="en-US" sz="2400" b="0" baseline="0" dirty="0">
                  <a:solidFill>
                    <a:schemeClr val="bg1">
                      <a:lumMod val="75000"/>
                    </a:schemeClr>
                  </a:solidFill>
                  <a:latin typeface="Trebuchet MS" pitchFamily="34" charset="0"/>
                </a:rPr>
                <a:t>Zoom in and look at your images at 100% magnification. If they look good they will print well. </a:t>
              </a:r>
              <a:endParaRPr lang="en-US" sz="2800" b="0" dirty="0">
                <a:latin typeface="Trebuchet MS" pitchFamily="34" charset="0"/>
              </a:endParaRPr>
            </a:p>
          </p:txBody>
        </p:sp>
        <p:cxnSp>
          <p:nvCxnSpPr>
            <p:cNvPr id="32" name="Straight Connector 31"/>
            <p:cNvCxnSpPr/>
            <p:nvPr/>
          </p:nvCxnSpPr>
          <p:spPr>
            <a:xfrm>
              <a:off x="-11225189" y="8422500"/>
              <a:ext cx="10999746" cy="3341"/>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pic>
          <p:nvPicPr>
            <p:cNvPr id="36" name="Picture 35"/>
            <p:cNvPicPr>
              <a:picLocks noChangeAspect="1"/>
            </p:cNvPicPr>
            <p:nvPr userDrawn="1"/>
          </p:nvPicPr>
          <p:blipFill>
            <a:blip r:embed="rId4"/>
            <a:stretch>
              <a:fillRect/>
            </a:stretch>
          </p:blipFill>
          <p:spPr>
            <a:xfrm>
              <a:off x="-10740740" y="10261718"/>
              <a:ext cx="1597666" cy="1201935"/>
            </a:xfrm>
            <a:prstGeom prst="rect">
              <a:avLst/>
            </a:prstGeom>
          </p:spPr>
        </p:pic>
        <p:pic>
          <p:nvPicPr>
            <p:cNvPr id="37" name="Picture 36"/>
            <p:cNvPicPr>
              <a:picLocks noChangeAspect="1"/>
            </p:cNvPicPr>
            <p:nvPr userDrawn="1"/>
          </p:nvPicPr>
          <p:blipFill>
            <a:blip r:embed="rId5"/>
            <a:stretch>
              <a:fillRect/>
            </a:stretch>
          </p:blipFill>
          <p:spPr>
            <a:xfrm>
              <a:off x="-10732765" y="15696927"/>
              <a:ext cx="9986808" cy="1053596"/>
            </a:xfrm>
            <a:prstGeom prst="rect">
              <a:avLst/>
            </a:prstGeom>
          </p:spPr>
        </p:pic>
        <p:grpSp>
          <p:nvGrpSpPr>
            <p:cNvPr id="38" name="Group 37"/>
            <p:cNvGrpSpPr/>
            <p:nvPr userDrawn="1"/>
          </p:nvGrpSpPr>
          <p:grpSpPr>
            <a:xfrm>
              <a:off x="-9744993" y="23540957"/>
              <a:ext cx="7531182" cy="2120439"/>
              <a:chOff x="-4470427" y="11016658"/>
              <a:chExt cx="3470785" cy="974220"/>
            </a:xfrm>
          </p:grpSpPr>
          <p:grpSp>
            <p:nvGrpSpPr>
              <p:cNvPr id="46" name="Group 45"/>
              <p:cNvGrpSpPr/>
              <p:nvPr userDrawn="1"/>
            </p:nvGrpSpPr>
            <p:grpSpPr>
              <a:xfrm>
                <a:off x="-2783495" y="11060886"/>
                <a:ext cx="624431" cy="893535"/>
                <a:chOff x="-3958697" y="11117435"/>
                <a:chExt cx="779338" cy="1280430"/>
              </a:xfrm>
            </p:grpSpPr>
            <p:pic>
              <p:nvPicPr>
                <p:cNvPr id="52" name="Picture 51"/>
                <p:cNvPicPr>
                  <a:picLocks noChangeAspect="1"/>
                </p:cNvPicPr>
                <p:nvPr userDrawn="1"/>
              </p:nvPicPr>
              <p:blipFill>
                <a:blip r:embed="rId6"/>
                <a:stretch>
                  <a:fillRect/>
                </a:stretch>
              </p:blipFill>
              <p:spPr>
                <a:xfrm>
                  <a:off x="-3948160" y="11117435"/>
                  <a:ext cx="768801" cy="1090857"/>
                </a:xfrm>
                <a:prstGeom prst="rect">
                  <a:avLst/>
                </a:prstGeom>
              </p:spPr>
            </p:pic>
            <p:sp>
              <p:nvSpPr>
                <p:cNvPr id="53" name="TextBox 52"/>
                <p:cNvSpPr txBox="1"/>
                <p:nvPr userDrawn="1"/>
              </p:nvSpPr>
              <p:spPr>
                <a:xfrm>
                  <a:off x="-3958697" y="12114178"/>
                  <a:ext cx="779337" cy="283687"/>
                </a:xfrm>
                <a:prstGeom prst="rect">
                  <a:avLst/>
                </a:prstGeom>
                <a:solidFill>
                  <a:schemeClr val="accent1"/>
                </a:solidFill>
                <a:ln>
                  <a:noFill/>
                </a:ln>
              </p:spPr>
              <p:txBody>
                <a:bodyPr wrap="square" lIns="91440" tIns="91440" rIns="91440" bIns="91440" rtlCol="0">
                  <a:spAutoFit/>
                </a:bodyPr>
                <a:lstStyle/>
                <a:p>
                  <a:pPr algn="ctr"/>
                  <a:r>
                    <a:rPr lang="en-US" sz="1600" b="1" dirty="0">
                      <a:solidFill>
                        <a:schemeClr val="tx1"/>
                      </a:solidFill>
                    </a:rPr>
                    <a:t>ORIGINAL</a:t>
                  </a:r>
                </a:p>
              </p:txBody>
            </p:sp>
          </p:grpSp>
          <p:grpSp>
            <p:nvGrpSpPr>
              <p:cNvPr id="47" name="Group 46"/>
              <p:cNvGrpSpPr/>
              <p:nvPr userDrawn="1"/>
            </p:nvGrpSpPr>
            <p:grpSpPr>
              <a:xfrm>
                <a:off x="-2033159" y="11060889"/>
                <a:ext cx="1033517" cy="893529"/>
                <a:chOff x="-2921738" y="11200127"/>
                <a:chExt cx="1420279" cy="1227904"/>
              </a:xfrm>
            </p:grpSpPr>
            <p:pic>
              <p:nvPicPr>
                <p:cNvPr id="50" name="Picture 49"/>
                <p:cNvPicPr>
                  <a:picLocks noChangeAspect="1"/>
                </p:cNvPicPr>
                <p:nvPr userDrawn="1"/>
              </p:nvPicPr>
              <p:blipFill>
                <a:blip r:embed="rId6"/>
                <a:stretch>
                  <a:fillRect/>
                </a:stretch>
              </p:blipFill>
              <p:spPr>
                <a:xfrm>
                  <a:off x="-2921738" y="11200127"/>
                  <a:ext cx="1420279" cy="1029694"/>
                </a:xfrm>
                <a:prstGeom prst="rect">
                  <a:avLst/>
                </a:prstGeom>
              </p:spPr>
            </p:pic>
            <p:sp>
              <p:nvSpPr>
                <p:cNvPr id="51" name="TextBox 50"/>
                <p:cNvSpPr txBox="1"/>
                <p:nvPr userDrawn="1"/>
              </p:nvSpPr>
              <p:spPr>
                <a:xfrm>
                  <a:off x="-2918991" y="12175418"/>
                  <a:ext cx="1417532" cy="252613"/>
                </a:xfrm>
                <a:prstGeom prst="rect">
                  <a:avLst/>
                </a:prstGeom>
                <a:solidFill>
                  <a:srgbClr val="FF0000"/>
                </a:solidFill>
              </p:spPr>
              <p:txBody>
                <a:bodyPr wrap="square" lIns="457200" tIns="91440" rIns="457200" bIns="91440" rtlCol="0">
                  <a:spAutoFit/>
                </a:bodyPr>
                <a:lstStyle/>
                <a:p>
                  <a:pPr algn="ctr"/>
                  <a:r>
                    <a:rPr lang="en-US" sz="1400" b="1" dirty="0">
                      <a:solidFill>
                        <a:schemeClr val="bg1"/>
                      </a:solidFill>
                    </a:rPr>
                    <a:t>DISTORTED</a:t>
                  </a:r>
                  <a:endParaRPr lang="en-US" sz="700" b="1" dirty="0">
                    <a:solidFill>
                      <a:schemeClr val="bg1"/>
                    </a:solidFill>
                  </a:endParaRPr>
                </a:p>
              </p:txBody>
            </p:sp>
          </p:grpSp>
          <p:pic>
            <p:nvPicPr>
              <p:cNvPr id="48" name="Picture 47"/>
              <p:cNvPicPr>
                <a:picLocks noChangeAspect="1"/>
              </p:cNvPicPr>
              <p:nvPr userDrawn="1"/>
            </p:nvPicPr>
            <p:blipFill>
              <a:blip r:embed="rId7"/>
              <a:stretch>
                <a:fillRect/>
              </a:stretch>
            </p:blipFill>
            <p:spPr>
              <a:xfrm>
                <a:off x="-4470427" y="11016658"/>
                <a:ext cx="1098742" cy="847761"/>
              </a:xfrm>
              <a:prstGeom prst="rect">
                <a:avLst/>
              </a:prstGeom>
            </p:spPr>
          </p:pic>
          <p:sp>
            <p:nvSpPr>
              <p:cNvPr id="49" name="TextBox 48"/>
              <p:cNvSpPr txBox="1"/>
              <p:nvPr userDrawn="1"/>
            </p:nvSpPr>
            <p:spPr>
              <a:xfrm>
                <a:off x="-4440600" y="11665645"/>
                <a:ext cx="1035685" cy="325233"/>
              </a:xfrm>
              <a:prstGeom prst="rect">
                <a:avLst/>
              </a:prstGeom>
              <a:noFill/>
            </p:spPr>
            <p:txBody>
              <a:bodyPr wrap="square" lIns="457200" tIns="457200" rIns="457200" bIns="0" rtlCol="0">
                <a:spAutoFit/>
              </a:bodyPr>
              <a:lstStyle/>
              <a:p>
                <a:pPr algn="ctr"/>
                <a:r>
                  <a:rPr lang="en-US" sz="1600" dirty="0">
                    <a:solidFill>
                      <a:schemeClr val="bg1"/>
                    </a:solidFill>
                  </a:rPr>
                  <a:t>Corner</a:t>
                </a:r>
                <a:r>
                  <a:rPr lang="en-US" sz="1600" baseline="0" dirty="0">
                    <a:solidFill>
                      <a:schemeClr val="bg1"/>
                    </a:solidFill>
                  </a:rPr>
                  <a:t> handles</a:t>
                </a:r>
                <a:endParaRPr lang="en-US" sz="1600" dirty="0">
                  <a:solidFill>
                    <a:schemeClr val="bg1"/>
                  </a:solidFill>
                </a:endParaRPr>
              </a:p>
            </p:txBody>
          </p:sp>
        </p:grpSp>
        <p:grpSp>
          <p:nvGrpSpPr>
            <p:cNvPr id="39" name="Group 38"/>
            <p:cNvGrpSpPr/>
            <p:nvPr userDrawn="1"/>
          </p:nvGrpSpPr>
          <p:grpSpPr>
            <a:xfrm>
              <a:off x="-10398793" y="27751410"/>
              <a:ext cx="9323012" cy="2453251"/>
              <a:chOff x="-4754996" y="12734136"/>
              <a:chExt cx="4296559" cy="1127128"/>
            </a:xfrm>
          </p:grpSpPr>
          <p:graphicFrame>
            <p:nvGraphicFramePr>
              <p:cNvPr id="41" name="Object 40"/>
              <p:cNvGraphicFramePr>
                <a:graphicFrameLocks noChangeAspect="1"/>
              </p:cNvGraphicFramePr>
              <p:nvPr userDrawn="1">
                <p:extLst>
                  <p:ext uri="{D42A27DB-BD31-4B8C-83A1-F6EECF244321}">
                    <p14:modId xmlns:p14="http://schemas.microsoft.com/office/powerpoint/2010/main" val="2923600614"/>
                  </p:ext>
                </p:extLst>
              </p:nvPr>
            </p:nvGraphicFramePr>
            <p:xfrm>
              <a:off x="-4533347" y="12734142"/>
              <a:ext cx="1828800" cy="1117600"/>
            </p:xfrm>
            <a:graphic>
              <a:graphicData uri="http://schemas.openxmlformats.org/presentationml/2006/ole">
                <mc:AlternateContent xmlns:mc="http://schemas.openxmlformats.org/markup-compatibility/2006">
                  <mc:Choice xmlns:v="urn:schemas-microsoft-com:vml" Requires="v">
                    <p:oleObj spid="_x0000_s1595" name="Image" r:id="rId8" imgW="1828440" imgH="1117440" progId="Photoshop.Image.13">
                      <p:embed/>
                    </p:oleObj>
                  </mc:Choice>
                  <mc:Fallback>
                    <p:oleObj name="Image" r:id="rId8" imgW="1828440" imgH="1117440" progId="Photoshop.Image.13">
                      <p:embed/>
                      <p:pic>
                        <p:nvPicPr>
                          <p:cNvPr id="0" name=""/>
                          <p:cNvPicPr/>
                          <p:nvPr/>
                        </p:nvPicPr>
                        <p:blipFill>
                          <a:blip r:embed="rId9"/>
                          <a:stretch>
                            <a:fillRect/>
                          </a:stretch>
                        </p:blipFill>
                        <p:spPr>
                          <a:xfrm>
                            <a:off x="-4533347" y="12734142"/>
                            <a:ext cx="1828800" cy="1117600"/>
                          </a:xfrm>
                          <a:prstGeom prst="rect">
                            <a:avLst/>
                          </a:prstGeom>
                        </p:spPr>
                      </p:pic>
                    </p:oleObj>
                  </mc:Fallback>
                </mc:AlternateContent>
              </a:graphicData>
            </a:graphic>
          </p:graphicFrame>
          <p:graphicFrame>
            <p:nvGraphicFramePr>
              <p:cNvPr id="43" name="Object 42"/>
              <p:cNvGraphicFramePr>
                <a:graphicFrameLocks noChangeAspect="1"/>
              </p:cNvGraphicFramePr>
              <p:nvPr userDrawn="1">
                <p:extLst>
                  <p:ext uri="{D42A27DB-BD31-4B8C-83A1-F6EECF244321}">
                    <p14:modId xmlns:p14="http://schemas.microsoft.com/office/powerpoint/2010/main" val="3743875991"/>
                  </p:ext>
                </p:extLst>
              </p:nvPr>
            </p:nvGraphicFramePr>
            <p:xfrm>
              <a:off x="-2456641" y="12737835"/>
              <a:ext cx="1828800" cy="1117600"/>
            </p:xfrm>
            <a:graphic>
              <a:graphicData uri="http://schemas.openxmlformats.org/presentationml/2006/ole">
                <mc:AlternateContent xmlns:mc="http://schemas.openxmlformats.org/markup-compatibility/2006">
                  <mc:Choice xmlns:v="urn:schemas-microsoft-com:vml" Requires="v">
                    <p:oleObj spid="_x0000_s1596" name="Image" r:id="rId10" imgW="1828440" imgH="1117440" progId="Photoshop.Image.13">
                      <p:embed/>
                    </p:oleObj>
                  </mc:Choice>
                  <mc:Fallback>
                    <p:oleObj name="Image" r:id="rId10" imgW="1828440" imgH="1117440" progId="Photoshop.Image.13">
                      <p:embed/>
                      <p:pic>
                        <p:nvPicPr>
                          <p:cNvPr id="0" name=""/>
                          <p:cNvPicPr/>
                          <p:nvPr/>
                        </p:nvPicPr>
                        <p:blipFill>
                          <a:blip r:embed="rId11"/>
                          <a:stretch>
                            <a:fillRect/>
                          </a:stretch>
                        </p:blipFill>
                        <p:spPr>
                          <a:xfrm>
                            <a:off x="-2456641" y="12737835"/>
                            <a:ext cx="1828800" cy="1117600"/>
                          </a:xfrm>
                          <a:prstGeom prst="rect">
                            <a:avLst/>
                          </a:prstGeom>
                        </p:spPr>
                      </p:pic>
                    </p:oleObj>
                  </mc:Fallback>
                </mc:AlternateContent>
              </a:graphicData>
            </a:graphic>
          </p:graphicFrame>
          <p:sp>
            <p:nvSpPr>
              <p:cNvPr id="44" name="TextBox 43"/>
              <p:cNvSpPr txBox="1"/>
              <p:nvPr userDrawn="1"/>
            </p:nvSpPr>
            <p:spPr>
              <a:xfrm rot="16200000">
                <a:off x="-5235785" y="13214925"/>
                <a:ext cx="1117601" cy="156024"/>
              </a:xfrm>
              <a:prstGeom prst="rect">
                <a:avLst/>
              </a:prstGeom>
              <a:noFill/>
            </p:spPr>
            <p:txBody>
              <a:bodyPr wrap="square" lIns="91440" tIns="91440" rIns="91440" bIns="0" rtlCol="0">
                <a:spAutoFit/>
              </a:bodyPr>
              <a:lstStyle/>
              <a:p>
                <a:pPr algn="ctr"/>
                <a:r>
                  <a:rPr lang="en-US" sz="1600" dirty="0">
                    <a:solidFill>
                      <a:srgbClr val="92D050"/>
                    </a:solidFill>
                  </a:rPr>
                  <a:t>Good</a:t>
                </a:r>
                <a:r>
                  <a:rPr lang="en-US" sz="1600" baseline="0" dirty="0">
                    <a:solidFill>
                      <a:srgbClr val="92D050"/>
                    </a:solidFill>
                  </a:rPr>
                  <a:t> </a:t>
                </a:r>
                <a:r>
                  <a:rPr lang="en-US" sz="1600" baseline="0" dirty="0">
                    <a:solidFill>
                      <a:schemeClr val="bg1"/>
                    </a:solidFill>
                  </a:rPr>
                  <a:t>printing quality</a:t>
                </a:r>
                <a:endParaRPr lang="en-US" sz="1600" dirty="0">
                  <a:solidFill>
                    <a:schemeClr val="bg1"/>
                  </a:solidFill>
                </a:endParaRPr>
              </a:p>
            </p:txBody>
          </p:sp>
          <p:sp>
            <p:nvSpPr>
              <p:cNvPr id="45" name="TextBox 44"/>
              <p:cNvSpPr txBox="1"/>
              <p:nvPr userDrawn="1"/>
            </p:nvSpPr>
            <p:spPr>
              <a:xfrm rot="16200000">
                <a:off x="-1095250" y="13224452"/>
                <a:ext cx="1117601" cy="156024"/>
              </a:xfrm>
              <a:prstGeom prst="rect">
                <a:avLst/>
              </a:prstGeom>
              <a:noFill/>
            </p:spPr>
            <p:txBody>
              <a:bodyPr wrap="square" lIns="91440" tIns="91440" rIns="91440" bIns="0" rtlCol="0">
                <a:spAutoFit/>
              </a:bodyPr>
              <a:lstStyle/>
              <a:p>
                <a:pPr algn="ctr"/>
                <a:r>
                  <a:rPr lang="en-US" sz="1600" dirty="0">
                    <a:solidFill>
                      <a:srgbClr val="FF0000"/>
                    </a:solidFill>
                  </a:rPr>
                  <a:t>Bad </a:t>
                </a:r>
                <a:r>
                  <a:rPr lang="en-US" sz="1600" dirty="0">
                    <a:solidFill>
                      <a:schemeClr val="bg1"/>
                    </a:solidFill>
                  </a:rPr>
                  <a:t>printing quality</a:t>
                </a:r>
              </a:p>
            </p:txBody>
          </p:sp>
        </p:grpSp>
      </p:grpSp>
      <p:grpSp>
        <p:nvGrpSpPr>
          <p:cNvPr id="54" name="Group 53"/>
          <p:cNvGrpSpPr/>
          <p:nvPr userDrawn="1"/>
        </p:nvGrpSpPr>
        <p:grpSpPr>
          <a:xfrm>
            <a:off x="44157839" y="-55065"/>
            <a:ext cx="11062139" cy="32973465"/>
            <a:chOff x="44157839" y="-55065"/>
            <a:chExt cx="11062139" cy="32973465"/>
          </a:xfrm>
        </p:grpSpPr>
        <p:sp>
          <p:nvSpPr>
            <p:cNvPr id="55" name="Rectangle 54"/>
            <p:cNvSpPr/>
            <p:nvPr userDrawn="1"/>
          </p:nvSpPr>
          <p:spPr>
            <a:xfrm>
              <a:off x="44157839" y="-55065"/>
              <a:ext cx="11062139" cy="32973465"/>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457200" rIns="457200" bIns="0" rtlCol="0" anchor="t" anchorCtr="0"/>
            <a:lstStyle/>
            <a:p>
              <a:pPr algn="ctr"/>
              <a:r>
                <a:rPr lang="en-US" sz="4000" b="1" spc="600" dirty="0">
                  <a:solidFill>
                    <a:schemeClr val="bg1"/>
                  </a:solidFill>
                  <a:latin typeface="Trebuchet MS" pitchFamily="34" charset="0"/>
                </a:rPr>
                <a:t>QUICK START (cont.)</a:t>
              </a:r>
            </a:p>
            <a:p>
              <a:pPr algn="ctr"/>
              <a:endParaRPr lang="en-US" sz="3600" b="1" baseline="0" dirty="0">
                <a:solidFill>
                  <a:schemeClr val="bg1"/>
                </a:solidFill>
                <a:latin typeface="Trebuchet MS" pitchFamily="34" charset="0"/>
              </a:endParaRPr>
            </a:p>
            <a:p>
              <a:pPr algn="ctr"/>
              <a:r>
                <a:rPr lang="en-US" sz="3200" b="1" baseline="0" dirty="0">
                  <a:solidFill>
                    <a:srgbClr val="FFC000"/>
                  </a:solidFill>
                  <a:latin typeface="Trebuchet MS" pitchFamily="34" charset="0"/>
                </a:rPr>
                <a:t>How to change the template color theme</a:t>
              </a:r>
            </a:p>
            <a:p>
              <a:pPr marL="0" marR="0" lvl="2" indent="0" algn="l" defTabSz="114300" rtl="0" eaLnBrk="1" fontAlgn="auto" latinLnBrk="0" hangingPunct="1">
                <a:lnSpc>
                  <a:spcPct val="100000"/>
                </a:lnSpc>
                <a:spcBef>
                  <a:spcPts val="0"/>
                </a:spcBef>
                <a:spcAft>
                  <a:spcPts val="0"/>
                </a:spcAft>
                <a:buClrTx/>
                <a:buSzTx/>
                <a:buFontTx/>
                <a:buNone/>
                <a:tabLst/>
                <a:defRPr/>
              </a:pPr>
              <a:r>
                <a:rPr lang="en-US" sz="2400" b="0" baseline="0" dirty="0">
                  <a:solidFill>
                    <a:schemeClr val="bg1">
                      <a:lumMod val="75000"/>
                    </a:schemeClr>
                  </a:solidFill>
                  <a:latin typeface="Trebuchet MS" pitchFamily="34" charset="0"/>
                </a:rPr>
                <a:t>You can easily change the color theme of your poster by going to the DESIGN menu, click on COLORS, and choose the color theme of your choice. You can </a:t>
              </a:r>
              <a:r>
                <a:rPr lang="en-US" sz="2400" b="0" spc="0" baseline="0" dirty="0">
                  <a:solidFill>
                    <a:schemeClr val="bg1">
                      <a:lumMod val="75000"/>
                    </a:schemeClr>
                  </a:solidFill>
                  <a:latin typeface="Trebuchet MS" pitchFamily="34" charset="0"/>
                </a:rPr>
                <a:t>also create your own color theme.</a:t>
              </a:r>
            </a:p>
            <a:p>
              <a:pPr marL="0" marR="0" lvl="2" indent="0" algn="l" defTabSz="114300" rtl="0" eaLnBrk="1" fontAlgn="auto" latinLnBrk="0" hangingPunct="1">
                <a:lnSpc>
                  <a:spcPct val="100000"/>
                </a:lnSpc>
                <a:spcBef>
                  <a:spcPts val="0"/>
                </a:spcBef>
                <a:spcAft>
                  <a:spcPts val="0"/>
                </a:spcAft>
                <a:buClrTx/>
                <a:buSzTx/>
                <a:buFontTx/>
                <a:buNone/>
                <a:tabLst/>
                <a:defRPr/>
              </a:pPr>
              <a:endParaRPr lang="en-US" sz="2400" b="0" baseline="0" dirty="0">
                <a:solidFill>
                  <a:schemeClr val="bg1">
                    <a:lumMod val="75000"/>
                  </a:schemeClr>
                </a:solidFill>
                <a:latin typeface="Trebuchet MS" pitchFamily="34" charset="0"/>
              </a:endParaRPr>
            </a:p>
            <a:p>
              <a:pPr marL="0" indent="0" algn="l" defTabSz="114300"/>
              <a:endParaRPr lang="en-US" sz="2400" b="0" baseline="0" dirty="0">
                <a:solidFill>
                  <a:schemeClr val="bg1">
                    <a:lumMod val="75000"/>
                  </a:schemeClr>
                </a:solidFill>
                <a:latin typeface="Trebuchet MS" pitchFamily="34" charset="0"/>
              </a:endParaRPr>
            </a:p>
            <a:p>
              <a:pPr marL="0" indent="0" algn="l" defTabSz="114300"/>
              <a:endParaRPr lang="en-US" sz="2400" b="0" baseline="0" dirty="0">
                <a:solidFill>
                  <a:schemeClr val="bg1">
                    <a:lumMod val="75000"/>
                  </a:schemeClr>
                </a:solidFill>
                <a:latin typeface="Trebuchet MS" pitchFamily="34" charset="0"/>
              </a:endParaRPr>
            </a:p>
            <a:p>
              <a:pPr marL="0" indent="0" algn="l" defTabSz="114300"/>
              <a:endParaRPr lang="en-US" sz="2400" b="0" baseline="0" dirty="0">
                <a:solidFill>
                  <a:schemeClr val="bg1">
                    <a:lumMod val="75000"/>
                  </a:schemeClr>
                </a:solidFill>
                <a:latin typeface="Trebuchet MS" pitchFamily="34" charset="0"/>
              </a:endParaRPr>
            </a:p>
            <a:p>
              <a:pPr marL="0" indent="0" algn="l" defTabSz="114300"/>
              <a:endParaRPr lang="en-US" sz="2400" b="0" baseline="0" dirty="0">
                <a:solidFill>
                  <a:schemeClr val="bg1">
                    <a:lumMod val="75000"/>
                  </a:schemeClr>
                </a:solidFill>
                <a:latin typeface="Trebuchet MS" pitchFamily="34" charset="0"/>
              </a:endParaRPr>
            </a:p>
            <a:p>
              <a:pPr marL="0" indent="0" algn="l" defTabSz="114300"/>
              <a:endParaRPr lang="en-US" sz="2400" b="0" baseline="0" dirty="0">
                <a:solidFill>
                  <a:schemeClr val="bg1">
                    <a:lumMod val="75000"/>
                  </a:schemeClr>
                </a:solidFill>
                <a:latin typeface="Trebuchet MS" pitchFamily="34" charset="0"/>
              </a:endParaRPr>
            </a:p>
            <a:p>
              <a:pPr marL="0" indent="0" algn="l" defTabSz="114300"/>
              <a:endParaRPr lang="en-US" sz="2400" b="0" baseline="0" dirty="0">
                <a:solidFill>
                  <a:schemeClr val="bg1">
                    <a:lumMod val="75000"/>
                  </a:schemeClr>
                </a:solidFill>
                <a:latin typeface="Trebuchet MS" pitchFamily="34" charset="0"/>
              </a:endParaRPr>
            </a:p>
            <a:p>
              <a:pPr marL="0" indent="0" algn="l" defTabSz="114300"/>
              <a:r>
                <a:rPr lang="en-US" sz="2400" b="0" baseline="0" dirty="0">
                  <a:solidFill>
                    <a:schemeClr val="bg1">
                      <a:lumMod val="75000"/>
                    </a:schemeClr>
                  </a:solidFill>
                  <a:latin typeface="Trebuchet MS" pitchFamily="34" charset="0"/>
                </a:rPr>
                <a:t>You can also manually change the color of your background by going to VIEW &gt; SLIDE MASTER.  After you finish working on the master be sure to go to VIEW &gt; NORMAL to continue working on your poster.</a:t>
              </a:r>
            </a:p>
            <a:p>
              <a:pPr marL="0" indent="0" algn="l" defTabSz="114300"/>
              <a:endParaRPr lang="en-US" sz="2400" b="0" baseline="0" dirty="0">
                <a:solidFill>
                  <a:schemeClr val="bg1">
                    <a:lumMod val="75000"/>
                  </a:schemeClr>
                </a:solidFill>
                <a:latin typeface="Trebuchet MS" pitchFamily="34" charset="0"/>
              </a:endParaRPr>
            </a:p>
            <a:p>
              <a:pPr algn="ctr"/>
              <a:r>
                <a:rPr lang="en-US" sz="3200" b="1" baseline="0" dirty="0">
                  <a:solidFill>
                    <a:srgbClr val="FFC000"/>
                  </a:solidFill>
                  <a:latin typeface="Trebuchet MS" pitchFamily="34" charset="0"/>
                </a:rPr>
                <a:t>How to add Text</a:t>
              </a:r>
            </a:p>
            <a:p>
              <a:pPr marL="3265488" lvl="2" indent="0" algn="l" defTabSz="114300"/>
              <a:r>
                <a:rPr lang="en-US" sz="2400" b="0" baseline="0" dirty="0">
                  <a:solidFill>
                    <a:schemeClr val="bg1">
                      <a:lumMod val="75000"/>
                    </a:schemeClr>
                  </a:solidFill>
                  <a:latin typeface="Trebuchet MS" pitchFamily="34" charset="0"/>
                </a:rPr>
                <a:t>The template comes with a number of pre-formatted placeholders for headers and text blocks. You can add more blocks by copying and pasting the existing ones or by adding a text box from the HOME menu. </a:t>
              </a:r>
            </a:p>
            <a:p>
              <a:pPr marL="1518341" lvl="2" indent="0" algn="l" defTabSz="114300"/>
              <a:endParaRPr lang="en-US" sz="2400" b="0" baseline="0" dirty="0">
                <a:solidFill>
                  <a:schemeClr val="bg1">
                    <a:lumMod val="75000"/>
                  </a:schemeClr>
                </a:solidFill>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lang="en-US" sz="2400" b="0" baseline="0" dirty="0">
                  <a:solidFill>
                    <a:schemeClr val="bg1">
                      <a:lumMod val="75000"/>
                    </a:schemeClr>
                  </a:solidFill>
                  <a:latin typeface="Trebuchet MS" pitchFamily="34" charset="0"/>
                </a:rPr>
                <a:t> </a:t>
              </a:r>
              <a:r>
                <a:rPr kumimoji="0" lang="en-US" sz="3200" b="1" i="0" u="none" strike="noStrike" kern="1200" cap="none" spc="0" normalizeH="0" baseline="0" noProof="0" dirty="0">
                  <a:ln>
                    <a:noFill/>
                  </a:ln>
                  <a:solidFill>
                    <a:srgbClr val="FFC000"/>
                  </a:solidFill>
                  <a:effectLst/>
                  <a:uLnTx/>
                  <a:uFillTx/>
                  <a:latin typeface="Trebuchet MS" pitchFamily="34" charset="0"/>
                </a:rPr>
                <a:t>Text size</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lumMod val="75000"/>
                    </a:prstClr>
                  </a:solidFill>
                  <a:effectLst/>
                  <a:uLnTx/>
                  <a:uFillTx/>
                  <a:latin typeface="Trebuchet MS" pitchFamily="34" charset="0"/>
                </a:rPr>
                <a:t>Adjust the size of your text based on how much content you have to present. The default template text offers a good starting point. Follow the conference requirements.</a:t>
              </a:r>
              <a:endParaRPr lang="en-US" sz="2400" b="0" baseline="0" dirty="0">
                <a:solidFill>
                  <a:schemeClr val="bg1">
                    <a:lumMod val="75000"/>
                  </a:schemeClr>
                </a:solidFill>
                <a:latin typeface="Trebuchet MS" pitchFamily="34" charset="0"/>
              </a:endParaRPr>
            </a:p>
            <a:p>
              <a:pPr marL="1518341" lvl="2" indent="0" algn="l" defTabSz="114300"/>
              <a:endParaRPr lang="en-US" sz="2400" b="0" baseline="0" dirty="0">
                <a:solidFill>
                  <a:schemeClr val="bg1">
                    <a:lumMod val="75000"/>
                  </a:schemeClr>
                </a:solidFill>
                <a:latin typeface="Trebuchet MS" pitchFamily="34" charset="0"/>
              </a:endParaRPr>
            </a:p>
            <a:p>
              <a:pPr algn="ctr"/>
              <a:r>
                <a:rPr lang="en-US" sz="3200" b="1" baseline="0" dirty="0">
                  <a:solidFill>
                    <a:srgbClr val="FFC000"/>
                  </a:solidFill>
                  <a:latin typeface="Trebuchet MS" pitchFamily="34" charset="0"/>
                </a:rPr>
                <a:t>How to add Tables</a:t>
              </a:r>
            </a:p>
            <a:p>
              <a:pPr marL="1730375" lvl="1" indent="0" algn="l" defTabSz="114300"/>
              <a:r>
                <a:rPr lang="en-US" sz="2400" b="0" baseline="0" dirty="0">
                  <a:solidFill>
                    <a:schemeClr val="bg1">
                      <a:lumMod val="75000"/>
                    </a:schemeClr>
                  </a:solidFill>
                  <a:latin typeface="Trebuchet MS" pitchFamily="34" charset="0"/>
                </a:rPr>
                <a:t>To add a table from scratch go to the INSERT menu and </a:t>
              </a:r>
              <a:br>
                <a:rPr lang="en-US" sz="2400" b="0" baseline="0" dirty="0">
                  <a:solidFill>
                    <a:schemeClr val="bg1">
                      <a:lumMod val="75000"/>
                    </a:schemeClr>
                  </a:solidFill>
                  <a:latin typeface="Trebuchet MS" pitchFamily="34" charset="0"/>
                </a:rPr>
              </a:br>
              <a:r>
                <a:rPr lang="en-US" sz="2400" b="0" baseline="0" dirty="0">
                  <a:solidFill>
                    <a:schemeClr val="bg1">
                      <a:lumMod val="75000"/>
                    </a:schemeClr>
                  </a:solidFill>
                  <a:latin typeface="Trebuchet MS" pitchFamily="34" charset="0"/>
                </a:rPr>
                <a:t>click on TABLE. A drop-down box will help you select rows and columns. </a:t>
              </a:r>
            </a:p>
            <a:p>
              <a:pPr marL="0" lvl="0" indent="0" algn="l" defTabSz="114300"/>
              <a:r>
                <a:rPr lang="en-US" sz="2400" b="0" baseline="0" dirty="0">
                  <a:solidFill>
                    <a:schemeClr val="bg1">
                      <a:lumMod val="75000"/>
                    </a:schemeClr>
                  </a:solidFill>
                  <a:latin typeface="Trebuchet MS" pitchFamily="34" charset="0"/>
                </a:rPr>
                <a:t>You can also copy and a paste a table from Word or another PowerPoint document. A pasted table may need to be re-formatted by RIGHT-CLICK &gt; FORMAT SHAPE, TEXT BOX, Margins.</a:t>
              </a:r>
            </a:p>
            <a:p>
              <a:pPr marL="0" lvl="0" indent="0" algn="l" defTabSz="114300"/>
              <a:endParaRPr lang="en-US" sz="2400" b="0" baseline="0" dirty="0">
                <a:solidFill>
                  <a:schemeClr val="bg1">
                    <a:lumMod val="75000"/>
                  </a:schemeClr>
                </a:solidFill>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FFC000"/>
                  </a:solidFill>
                  <a:effectLst/>
                  <a:uLnTx/>
                  <a:uFillTx/>
                  <a:latin typeface="Trebuchet MS" pitchFamily="34" charset="0"/>
                </a:rPr>
                <a:t>Graphs / Charts</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lumMod val="75000"/>
                    </a:prstClr>
                  </a:solidFill>
                  <a:effectLst/>
                  <a:uLnTx/>
                  <a:uFillTx/>
                  <a:latin typeface="Trebuchet MS" pitchFamily="34" charset="0"/>
                </a:rPr>
                <a:t>You can simply copy and paste charts and graphs from Excel or Word. Some reformatting may be required depending on how the original document has been created.</a:t>
              </a:r>
            </a:p>
            <a:p>
              <a:pPr marL="0" marR="0" lvl="0" indent="0" algn="l" defTabSz="1143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white">
                    <a:lumMod val="75000"/>
                  </a:prstClr>
                </a:solidFill>
                <a:effectLst/>
                <a:uLnTx/>
                <a:uFillTx/>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FFC000"/>
                  </a:solidFill>
                  <a:effectLst/>
                  <a:uLnTx/>
                  <a:uFillTx/>
                  <a:latin typeface="Trebuchet MS" pitchFamily="34" charset="0"/>
                </a:rPr>
                <a:t>How to change the column configuration</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lumMod val="75000"/>
                    </a:prstClr>
                  </a:solidFill>
                  <a:effectLst/>
                  <a:uLnTx/>
                  <a:uFillTx/>
                  <a:latin typeface="Trebuchet MS" pitchFamily="34" charset="0"/>
                </a:rPr>
                <a:t>RIGHT-CLICK on the poster background and select LAYOUT to see the column options available for this template. The poster columns can also be customized on the Master. VIEW &gt; MASTER.</a:t>
              </a:r>
            </a:p>
            <a:p>
              <a:pPr marL="0" marR="0" lvl="0" indent="0" algn="ctr" defTabSz="1518341"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a:ln>
                  <a:noFill/>
                </a:ln>
                <a:solidFill>
                  <a:srgbClr val="FFC000"/>
                </a:solidFill>
                <a:effectLst/>
                <a:uLnTx/>
                <a:uFillTx/>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FFC000"/>
                  </a:solidFill>
                  <a:effectLst/>
                  <a:uLnTx/>
                  <a:uFillTx/>
                  <a:latin typeface="Trebuchet MS" pitchFamily="34" charset="0"/>
                </a:rPr>
                <a:t>How to remove the info bars</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lumMod val="75000"/>
                    </a:prstClr>
                  </a:solidFill>
                  <a:effectLst/>
                  <a:uLnTx/>
                  <a:uFillTx/>
                  <a:latin typeface="Trebuchet MS" pitchFamily="34" charset="0"/>
                </a:rPr>
                <a:t>If you are working in PowerPoint for Windows and have finished your poster, save as PDF and the bars will not be included. You can also delete them by going to VIEW &gt; MASTER. On the Mac adjust the Page-Setup to match the Page-Setup in PowerPoint before you create a PDF. You can also delete them from the Slide Master.</a:t>
              </a:r>
            </a:p>
            <a:p>
              <a:pPr marL="0" marR="0" lvl="0" indent="0" algn="l" defTabSz="1143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white">
                    <a:lumMod val="75000"/>
                  </a:prstClr>
                </a:solidFill>
                <a:effectLst/>
                <a:uLnTx/>
                <a:uFillTx/>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FFC000"/>
                  </a:solidFill>
                  <a:effectLst/>
                  <a:uLnTx/>
                  <a:uFillTx/>
                  <a:latin typeface="Trebuchet MS" pitchFamily="34" charset="0"/>
                </a:rPr>
                <a:t>Save your work</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lumMod val="75000"/>
                    </a:prstClr>
                  </a:solidFill>
                  <a:effectLst/>
                  <a:uLnTx/>
                  <a:uFillTx/>
                  <a:latin typeface="Trebuchet MS" pitchFamily="34" charset="0"/>
                </a:rPr>
                <a:t>Save your template as a PowerPoint document. For printing, save as PowerPoint or “Print-quality” PDF.</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b="0" baseline="0" dirty="0">
                <a:solidFill>
                  <a:schemeClr val="bg1">
                    <a:lumMod val="75000"/>
                  </a:schemeClr>
                </a:solidFill>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FFC000"/>
                  </a:solidFill>
                  <a:effectLst/>
                  <a:uLnTx/>
                  <a:uFillTx/>
                  <a:latin typeface="Trebuchet MS" pitchFamily="34" charset="0"/>
                </a:rPr>
                <a:t>Print your poster</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lumMod val="75000"/>
                    </a:prstClr>
                  </a:solidFill>
                  <a:effectLst/>
                  <a:uLnTx/>
                  <a:uFillTx/>
                  <a:latin typeface="Trebuchet MS" pitchFamily="34" charset="0"/>
                </a:rPr>
                <a:t>When you are ready to have your poster printed go online to PosterPresentations.com and click on the “Order Your Poster” button. Choose the poster type the best suits your needs and submit your order. If you submit a PowerPoint document you will be receiving a PDF proof for your approval prior to printing. If your order is placed and paid for before noon, Pacific, Monday through Friday, your order will ship out that same day. Next day, Second day, Third day, and Free Ground services are offered. Go to PosterPresentations.com for more information.</a:t>
              </a:r>
            </a:p>
            <a:p>
              <a:pPr marL="0" marR="0" lvl="0" indent="0" algn="l" defTabSz="1143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white">
                    <a:lumMod val="75000"/>
                  </a:prstClr>
                </a:solidFill>
                <a:effectLst/>
                <a:uLnTx/>
                <a:uFillTx/>
                <a:latin typeface="Trebuchet MS" pitchFamily="34" charset="0"/>
              </a:endParaRPr>
            </a:p>
          </p:txBody>
        </p:sp>
        <p:graphicFrame>
          <p:nvGraphicFramePr>
            <p:cNvPr id="56" name="Object 55"/>
            <p:cNvGraphicFramePr>
              <a:graphicFrameLocks noChangeAspect="1"/>
            </p:cNvGraphicFramePr>
            <p:nvPr userDrawn="1">
              <p:extLst>
                <p:ext uri="{D42A27DB-BD31-4B8C-83A1-F6EECF244321}">
                  <p14:modId xmlns:p14="http://schemas.microsoft.com/office/powerpoint/2010/main" val="262704017"/>
                </p:ext>
              </p:extLst>
            </p:nvPr>
          </p:nvGraphicFramePr>
          <p:xfrm>
            <a:off x="46915679" y="3349444"/>
            <a:ext cx="5586150" cy="2063772"/>
          </p:xfrm>
          <a:graphic>
            <a:graphicData uri="http://schemas.openxmlformats.org/presentationml/2006/ole">
              <mc:AlternateContent xmlns:mc="http://schemas.openxmlformats.org/markup-compatibility/2006">
                <mc:Choice xmlns:v="urn:schemas-microsoft-com:vml" Requires="v">
                  <p:oleObj spid="_x0000_s1597" name="Image" r:id="rId12" imgW="4571280" imgH="1688760" progId="Photoshop.Image.13">
                    <p:embed/>
                  </p:oleObj>
                </mc:Choice>
                <mc:Fallback>
                  <p:oleObj name="Image" r:id="rId12" imgW="4571280" imgH="1688760" progId="Photoshop.Image.13">
                    <p:embed/>
                    <p:pic>
                      <p:nvPicPr>
                        <p:cNvPr id="0" name=""/>
                        <p:cNvPicPr/>
                        <p:nvPr/>
                      </p:nvPicPr>
                      <p:blipFill>
                        <a:blip r:embed="rId13"/>
                        <a:stretch>
                          <a:fillRect/>
                        </a:stretch>
                      </p:blipFill>
                      <p:spPr>
                        <a:xfrm>
                          <a:off x="46915679" y="3349444"/>
                          <a:ext cx="5586150" cy="2063772"/>
                        </a:xfrm>
                        <a:prstGeom prst="rect">
                          <a:avLst/>
                        </a:prstGeom>
                      </p:spPr>
                    </p:pic>
                  </p:oleObj>
                </mc:Fallback>
              </mc:AlternateContent>
            </a:graphicData>
          </a:graphic>
        </p:graphicFrame>
        <p:pic>
          <p:nvPicPr>
            <p:cNvPr id="57" name="Picture 56"/>
            <p:cNvPicPr>
              <a:picLocks noChangeAspect="1"/>
            </p:cNvPicPr>
            <p:nvPr userDrawn="1"/>
          </p:nvPicPr>
          <p:blipFill>
            <a:blip r:embed="rId14"/>
            <a:stretch>
              <a:fillRect/>
            </a:stretch>
          </p:blipFill>
          <p:spPr>
            <a:xfrm>
              <a:off x="44621819" y="7740040"/>
              <a:ext cx="2969584" cy="1370577"/>
            </a:xfrm>
            <a:prstGeom prst="rect">
              <a:avLst/>
            </a:prstGeom>
            <a:ln>
              <a:noFill/>
            </a:ln>
          </p:spPr>
        </p:pic>
        <p:graphicFrame>
          <p:nvGraphicFramePr>
            <p:cNvPr id="58" name="Object 57"/>
            <p:cNvGraphicFramePr>
              <a:graphicFrameLocks noChangeAspect="1"/>
            </p:cNvGraphicFramePr>
            <p:nvPr userDrawn="1">
              <p:extLst>
                <p:ext uri="{D42A27DB-BD31-4B8C-83A1-F6EECF244321}">
                  <p14:modId xmlns:p14="http://schemas.microsoft.com/office/powerpoint/2010/main" val="2040245264"/>
                </p:ext>
              </p:extLst>
            </p:nvPr>
          </p:nvGraphicFramePr>
          <p:xfrm>
            <a:off x="44629619" y="12347263"/>
            <a:ext cx="1482266" cy="992162"/>
          </p:xfrm>
          <a:graphic>
            <a:graphicData uri="http://schemas.openxmlformats.org/presentationml/2006/ole">
              <mc:AlternateContent xmlns:mc="http://schemas.openxmlformats.org/markup-compatibility/2006">
                <mc:Choice xmlns:v="urn:schemas-microsoft-com:vml" Requires="v">
                  <p:oleObj spid="_x0000_s1598" name="Image" r:id="rId15" imgW="1574280" imgH="1053720" progId="Photoshop.Image.13">
                    <p:embed/>
                  </p:oleObj>
                </mc:Choice>
                <mc:Fallback>
                  <p:oleObj name="Image" r:id="rId15" imgW="1574280" imgH="1053720" progId="Photoshop.Image.13">
                    <p:embed/>
                    <p:pic>
                      <p:nvPicPr>
                        <p:cNvPr id="0" name=""/>
                        <p:cNvPicPr/>
                        <p:nvPr/>
                      </p:nvPicPr>
                      <p:blipFill>
                        <a:blip r:embed="rId16"/>
                        <a:stretch>
                          <a:fillRect/>
                        </a:stretch>
                      </p:blipFill>
                      <p:spPr>
                        <a:xfrm>
                          <a:off x="44629619" y="12347263"/>
                          <a:ext cx="1482266" cy="992162"/>
                        </a:xfrm>
                        <a:prstGeom prst="rect">
                          <a:avLst/>
                        </a:prstGeom>
                      </p:spPr>
                    </p:pic>
                  </p:oleObj>
                </mc:Fallback>
              </mc:AlternateContent>
            </a:graphicData>
          </a:graphic>
        </p:graphicFrame>
        <p:grpSp>
          <p:nvGrpSpPr>
            <p:cNvPr id="59" name="Group 58"/>
            <p:cNvGrpSpPr/>
            <p:nvPr userDrawn="1"/>
          </p:nvGrpSpPr>
          <p:grpSpPr>
            <a:xfrm>
              <a:off x="44487207" y="29414560"/>
              <a:ext cx="10354213" cy="1265612"/>
              <a:chOff x="44200453" y="28362386"/>
              <a:chExt cx="9771399" cy="1090622"/>
            </a:xfrm>
          </p:grpSpPr>
          <p:sp>
            <p:nvSpPr>
              <p:cNvPr id="61" name="Rounded Rectangle 60"/>
              <p:cNvSpPr/>
              <p:nvPr userDrawn="1"/>
            </p:nvSpPr>
            <p:spPr>
              <a:xfrm>
                <a:off x="44200453" y="28362386"/>
                <a:ext cx="9771398" cy="109062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Picture 7" descr="http://t2.gstatic.com/images?q=tbn:ANd9GcR4APHC6TT9w54M2zn_pvCiBxUNcspYPoVxirLRphBoJabfSvu7zw">
                <a:hlinkClick r:id="rId17"/>
              </p:cNvPr>
              <p:cNvPicPr>
                <a:picLocks noChangeAspect="1" noChangeArrowheads="1"/>
              </p:cNvPicPr>
              <p:nvPr userDrawn="1"/>
            </p:nvPicPr>
            <p:blipFill>
              <a:blip r:embed="rId18" cstate="print"/>
              <a:srcRect/>
              <a:stretch>
                <a:fillRect/>
              </a:stretch>
            </p:blipFill>
            <p:spPr bwMode="auto">
              <a:xfrm>
                <a:off x="44326393" y="28460718"/>
                <a:ext cx="914401" cy="914399"/>
              </a:xfrm>
              <a:prstGeom prst="rect">
                <a:avLst/>
              </a:prstGeom>
              <a:noFill/>
              <a:ln>
                <a:noFill/>
              </a:ln>
            </p:spPr>
          </p:pic>
          <p:sp>
            <p:nvSpPr>
              <p:cNvPr id="63" name="TextBox 62"/>
              <p:cNvSpPr txBox="1"/>
              <p:nvPr userDrawn="1"/>
            </p:nvSpPr>
            <p:spPr>
              <a:xfrm>
                <a:off x="45300663" y="28552305"/>
                <a:ext cx="8671189" cy="716099"/>
              </a:xfrm>
              <a:prstGeom prst="rect">
                <a:avLst/>
              </a:prstGeom>
              <a:noFill/>
              <a:ln>
                <a:noFill/>
              </a:ln>
            </p:spPr>
            <p:txBody>
              <a:bodyPr wrap="square" rtlCol="0">
                <a:spAutoFit/>
              </a:bodyPr>
              <a:lstStyle/>
              <a:p>
                <a:r>
                  <a:rPr lang="en-US" sz="2400" dirty="0">
                    <a:solidFill>
                      <a:schemeClr val="tx2"/>
                    </a:solidFill>
                    <a:latin typeface="Trebuchet MS" pitchFamily="34" charset="0"/>
                  </a:rPr>
                  <a:t>Student</a:t>
                </a:r>
                <a:r>
                  <a:rPr lang="en-US" sz="2400" baseline="0" dirty="0">
                    <a:solidFill>
                      <a:schemeClr val="tx2"/>
                    </a:solidFill>
                    <a:latin typeface="Trebuchet MS" pitchFamily="34" charset="0"/>
                  </a:rPr>
                  <a:t> discounts are available on our </a:t>
                </a:r>
                <a:r>
                  <a:rPr lang="en-US" sz="2400" baseline="0" dirty="0" err="1">
                    <a:solidFill>
                      <a:schemeClr val="tx2"/>
                    </a:solidFill>
                    <a:latin typeface="Trebuchet MS" pitchFamily="34" charset="0"/>
                  </a:rPr>
                  <a:t>Facebook</a:t>
                </a:r>
                <a:r>
                  <a:rPr lang="en-US" sz="2400" baseline="0" dirty="0">
                    <a:solidFill>
                      <a:schemeClr val="tx2"/>
                    </a:solidFill>
                    <a:latin typeface="Trebuchet MS" pitchFamily="34" charset="0"/>
                  </a:rPr>
                  <a:t> page.</a:t>
                </a:r>
                <a:br>
                  <a:rPr lang="en-US" sz="2400" baseline="0" dirty="0">
                    <a:solidFill>
                      <a:schemeClr val="tx2"/>
                    </a:solidFill>
                    <a:latin typeface="Trebuchet MS" pitchFamily="34" charset="0"/>
                  </a:rPr>
                </a:br>
                <a:r>
                  <a:rPr lang="en-US" sz="2400" baseline="0" dirty="0">
                    <a:solidFill>
                      <a:schemeClr val="tx2"/>
                    </a:solidFill>
                    <a:latin typeface="Trebuchet MS" pitchFamily="34" charset="0"/>
                  </a:rPr>
                  <a:t>Go to </a:t>
                </a:r>
                <a:r>
                  <a:rPr lang="en-US" sz="2400" u="sng" baseline="0" dirty="0">
                    <a:solidFill>
                      <a:schemeClr val="tx2"/>
                    </a:solidFill>
                    <a:latin typeface="Trebuchet MS" pitchFamily="34" charset="0"/>
                  </a:rPr>
                  <a:t>PosterPresentations.com</a:t>
                </a:r>
                <a:r>
                  <a:rPr lang="en-US" sz="2400" baseline="0" dirty="0">
                    <a:solidFill>
                      <a:schemeClr val="tx2"/>
                    </a:solidFill>
                    <a:latin typeface="Trebuchet MS" pitchFamily="34" charset="0"/>
                  </a:rPr>
                  <a:t> and click on the FB icon. </a:t>
                </a:r>
                <a:endParaRPr lang="en-US" sz="2400" dirty="0">
                  <a:solidFill>
                    <a:schemeClr val="tx2"/>
                  </a:solidFill>
                  <a:latin typeface="Trebuchet MS" pitchFamily="34" charset="0"/>
                </a:endParaRPr>
              </a:p>
            </p:txBody>
          </p:sp>
        </p:grpSp>
      </p:grpSp>
      <p:sp>
        <p:nvSpPr>
          <p:cNvPr id="40" name="TextBox 59"/>
          <p:cNvSpPr txBox="1"/>
          <p:nvPr userDrawn="1"/>
        </p:nvSpPr>
        <p:spPr>
          <a:xfrm>
            <a:off x="44487207" y="31252859"/>
            <a:ext cx="7629577" cy="1399638"/>
          </a:xfrm>
          <a:prstGeom prst="rect">
            <a:avLst/>
          </a:prstGeom>
          <a:noFill/>
        </p:spPr>
        <p:txBody>
          <a:bodyPr wrap="square" lIns="65304" tIns="32651" rIns="65304" bIns="32651" rtlCol="0">
            <a:spAutoFit/>
          </a:bodyPr>
          <a:lstStyle>
            <a:defPPr>
              <a:defRPr lang="en-US"/>
            </a:defPPr>
            <a:lvl1pPr marL="0" algn="l" defTabSz="4388900" rtl="0" eaLnBrk="1" latinLnBrk="0" hangingPunct="1">
              <a:defRPr sz="8600" kern="1200">
                <a:solidFill>
                  <a:schemeClr val="tx1"/>
                </a:solidFill>
                <a:latin typeface="+mn-lt"/>
                <a:ea typeface="+mn-ea"/>
                <a:cs typeface="+mn-cs"/>
              </a:defRPr>
            </a:lvl1pPr>
            <a:lvl2pPr marL="2194451" algn="l" defTabSz="4388900" rtl="0" eaLnBrk="1" latinLnBrk="0" hangingPunct="1">
              <a:defRPr sz="8600" kern="1200">
                <a:solidFill>
                  <a:schemeClr val="tx1"/>
                </a:solidFill>
                <a:latin typeface="+mn-lt"/>
                <a:ea typeface="+mn-ea"/>
                <a:cs typeface="+mn-cs"/>
              </a:defRPr>
            </a:lvl2pPr>
            <a:lvl3pPr marL="4388900" algn="l" defTabSz="4388900" rtl="0" eaLnBrk="1" latinLnBrk="0" hangingPunct="1">
              <a:defRPr sz="8600" kern="1200">
                <a:solidFill>
                  <a:schemeClr val="tx1"/>
                </a:solidFill>
                <a:latin typeface="+mn-lt"/>
                <a:ea typeface="+mn-ea"/>
                <a:cs typeface="+mn-cs"/>
              </a:defRPr>
            </a:lvl3pPr>
            <a:lvl4pPr marL="6583351" algn="l" defTabSz="4388900" rtl="0" eaLnBrk="1" latinLnBrk="0" hangingPunct="1">
              <a:defRPr sz="8600" kern="1200">
                <a:solidFill>
                  <a:schemeClr val="tx1"/>
                </a:solidFill>
                <a:latin typeface="+mn-lt"/>
                <a:ea typeface="+mn-ea"/>
                <a:cs typeface="+mn-cs"/>
              </a:defRPr>
            </a:lvl4pPr>
            <a:lvl5pPr marL="8777801" algn="l" defTabSz="4388900" rtl="0" eaLnBrk="1" latinLnBrk="0" hangingPunct="1">
              <a:defRPr sz="8600" kern="1200">
                <a:solidFill>
                  <a:schemeClr val="tx1"/>
                </a:solidFill>
                <a:latin typeface="+mn-lt"/>
                <a:ea typeface="+mn-ea"/>
                <a:cs typeface="+mn-cs"/>
              </a:defRPr>
            </a:lvl5pPr>
            <a:lvl6pPr marL="10972252" algn="l" defTabSz="4388900" rtl="0" eaLnBrk="1" latinLnBrk="0" hangingPunct="1">
              <a:defRPr sz="8600" kern="1200">
                <a:solidFill>
                  <a:schemeClr val="tx1"/>
                </a:solidFill>
                <a:latin typeface="+mn-lt"/>
                <a:ea typeface="+mn-ea"/>
                <a:cs typeface="+mn-cs"/>
              </a:defRPr>
            </a:lvl6pPr>
            <a:lvl7pPr marL="13166703" algn="l" defTabSz="4388900" rtl="0" eaLnBrk="1" latinLnBrk="0" hangingPunct="1">
              <a:defRPr sz="8600" kern="1200">
                <a:solidFill>
                  <a:schemeClr val="tx1"/>
                </a:solidFill>
                <a:latin typeface="+mn-lt"/>
                <a:ea typeface="+mn-ea"/>
                <a:cs typeface="+mn-cs"/>
              </a:defRPr>
            </a:lvl7pPr>
            <a:lvl8pPr marL="15361152" algn="l" defTabSz="4388900" rtl="0" eaLnBrk="1" latinLnBrk="0" hangingPunct="1">
              <a:defRPr sz="8600" kern="1200">
                <a:solidFill>
                  <a:schemeClr val="tx1"/>
                </a:solidFill>
                <a:latin typeface="+mn-lt"/>
                <a:ea typeface="+mn-ea"/>
                <a:cs typeface="+mn-cs"/>
              </a:defRPr>
            </a:lvl8pPr>
            <a:lvl9pPr marL="17555603" algn="l" defTabSz="4388900" rtl="0" eaLnBrk="1" latinLnBrk="0" hangingPunct="1">
              <a:defRPr sz="8600" kern="1200">
                <a:solidFill>
                  <a:schemeClr val="tx1"/>
                </a:solidFill>
                <a:latin typeface="+mn-lt"/>
                <a:ea typeface="+mn-ea"/>
                <a:cs typeface="+mn-cs"/>
              </a:defRPr>
            </a:lvl9pPr>
          </a:lstStyle>
          <a:p>
            <a:pPr marL="280988" indent="-280988">
              <a:lnSpc>
                <a:spcPts val="2600"/>
              </a:lnSpc>
            </a:pPr>
            <a:r>
              <a:rPr lang="en-US" sz="2800" dirty="0">
                <a:solidFill>
                  <a:schemeClr val="bg1"/>
                </a:solidFill>
              </a:rPr>
              <a:t>©2015</a:t>
            </a:r>
            <a:r>
              <a:rPr lang="en-US" sz="2800" baseline="0" dirty="0">
                <a:solidFill>
                  <a:schemeClr val="bg1"/>
                </a:solidFill>
              </a:rPr>
              <a:t> </a:t>
            </a:r>
            <a:r>
              <a:rPr lang="en-US" sz="2800" dirty="0">
                <a:solidFill>
                  <a:schemeClr val="bg1"/>
                </a:solidFill>
              </a:rPr>
              <a:t>PosterPresentations.com</a:t>
            </a:r>
            <a:br>
              <a:rPr lang="en-US" sz="2800" dirty="0">
                <a:solidFill>
                  <a:schemeClr val="bg1"/>
                </a:solidFill>
              </a:rPr>
            </a:br>
            <a:r>
              <a:rPr lang="en-US" sz="2400" dirty="0">
                <a:solidFill>
                  <a:schemeClr val="bg1"/>
                </a:solidFill>
              </a:rPr>
              <a:t>2117 Fourth Street ,</a:t>
            </a:r>
            <a:r>
              <a:rPr lang="en-US" sz="2400" baseline="0" dirty="0">
                <a:solidFill>
                  <a:schemeClr val="bg1"/>
                </a:solidFill>
              </a:rPr>
              <a:t> Unit C        </a:t>
            </a:r>
          </a:p>
          <a:p>
            <a:pPr marL="280988" indent="0">
              <a:lnSpc>
                <a:spcPts val="2600"/>
              </a:lnSpc>
            </a:pPr>
            <a:r>
              <a:rPr lang="en-US" sz="2400" baseline="0" dirty="0">
                <a:solidFill>
                  <a:schemeClr val="bg1"/>
                </a:solidFill>
              </a:rPr>
              <a:t>Berkeley CA </a:t>
            </a:r>
            <a:r>
              <a:rPr lang="en-US" sz="2000" baseline="0" dirty="0">
                <a:solidFill>
                  <a:schemeClr val="bg1"/>
                </a:solidFill>
              </a:rPr>
              <a:t>94710</a:t>
            </a:r>
            <a:br>
              <a:rPr lang="en-US" sz="2400" baseline="0" dirty="0">
                <a:solidFill>
                  <a:schemeClr val="bg1"/>
                </a:solidFill>
              </a:rPr>
            </a:br>
            <a:r>
              <a:rPr lang="en-US" sz="2400" b="1" baseline="0" dirty="0">
                <a:solidFill>
                  <a:srgbClr val="FFFF00"/>
                </a:solidFill>
              </a:rPr>
              <a:t>posterpresenter@gmail.com</a:t>
            </a:r>
            <a:endParaRPr lang="en-US" sz="2800" b="1" dirty="0">
              <a:solidFill>
                <a:srgbClr val="FFFF00"/>
              </a:solidFill>
            </a:endParaRPr>
          </a:p>
        </p:txBody>
      </p:sp>
      <p:grpSp>
        <p:nvGrpSpPr>
          <p:cNvPr id="60" name="Group 59"/>
          <p:cNvGrpSpPr/>
          <p:nvPr userDrawn="1"/>
        </p:nvGrpSpPr>
        <p:grpSpPr>
          <a:xfrm>
            <a:off x="-122803" y="-102882"/>
            <a:ext cx="44373863" cy="33075071"/>
            <a:chOff x="-109728" y="0"/>
            <a:chExt cx="44267567" cy="32991552"/>
          </a:xfrm>
        </p:grpSpPr>
        <p:sp>
          <p:nvSpPr>
            <p:cNvPr id="64" name="Freeform 63"/>
            <p:cNvSpPr/>
            <p:nvPr userDrawn="1"/>
          </p:nvSpPr>
          <p:spPr>
            <a:xfrm>
              <a:off x="-38239" y="18087"/>
              <a:ext cx="43929439" cy="32973465"/>
            </a:xfrm>
            <a:custGeom>
              <a:avLst/>
              <a:gdLst>
                <a:gd name="connsiteX0" fmla="*/ 0 w 44005500"/>
                <a:gd name="connsiteY0" fmla="*/ 0 h 32956500"/>
                <a:gd name="connsiteX1" fmla="*/ 44005500 w 44005500"/>
                <a:gd name="connsiteY1" fmla="*/ 32956500 h 32956500"/>
                <a:gd name="connsiteX2" fmla="*/ 38100 w 44005500"/>
                <a:gd name="connsiteY2" fmla="*/ 32918400 h 32956500"/>
                <a:gd name="connsiteX3" fmla="*/ 0 w 44005500"/>
                <a:gd name="connsiteY3" fmla="*/ 0 h 32956500"/>
              </a:gdLst>
              <a:ahLst/>
              <a:cxnLst>
                <a:cxn ang="0">
                  <a:pos x="connsiteX0" y="connsiteY0"/>
                </a:cxn>
                <a:cxn ang="0">
                  <a:pos x="connsiteX1" y="connsiteY1"/>
                </a:cxn>
                <a:cxn ang="0">
                  <a:pos x="connsiteX2" y="connsiteY2"/>
                </a:cxn>
                <a:cxn ang="0">
                  <a:pos x="connsiteX3" y="connsiteY3"/>
                </a:cxn>
              </a:cxnLst>
              <a:rect l="l" t="t" r="r" b="b"/>
              <a:pathLst>
                <a:path w="44005500" h="32956500">
                  <a:moveTo>
                    <a:pt x="0" y="0"/>
                  </a:moveTo>
                  <a:lnTo>
                    <a:pt x="44005500" y="32956500"/>
                  </a:lnTo>
                  <a:lnTo>
                    <a:pt x="38100" y="32918400"/>
                  </a:lnTo>
                  <a:lnTo>
                    <a:pt x="0" y="0"/>
                  </a:lnTo>
                  <a:close/>
                </a:path>
              </a:pathLst>
            </a:custGeom>
            <a:gradFill>
              <a:gsLst>
                <a:gs pos="79000">
                  <a:schemeClr val="accent2">
                    <a:lumMod val="40000"/>
                    <a:lumOff val="60000"/>
                  </a:schemeClr>
                </a:gs>
                <a:gs pos="13000">
                  <a:schemeClr val="accent1">
                    <a:lumMod val="30000"/>
                    <a:lumOff val="7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Freeform 64"/>
            <p:cNvSpPr/>
            <p:nvPr userDrawn="1"/>
          </p:nvSpPr>
          <p:spPr>
            <a:xfrm flipH="1" flipV="1">
              <a:off x="-38240" y="18087"/>
              <a:ext cx="43929437" cy="32956498"/>
            </a:xfrm>
            <a:custGeom>
              <a:avLst/>
              <a:gdLst>
                <a:gd name="connsiteX0" fmla="*/ 0 w 44005500"/>
                <a:gd name="connsiteY0" fmla="*/ 0 h 32956500"/>
                <a:gd name="connsiteX1" fmla="*/ 44005500 w 44005500"/>
                <a:gd name="connsiteY1" fmla="*/ 32956500 h 32956500"/>
                <a:gd name="connsiteX2" fmla="*/ 38100 w 44005500"/>
                <a:gd name="connsiteY2" fmla="*/ 32918400 h 32956500"/>
                <a:gd name="connsiteX3" fmla="*/ 0 w 44005500"/>
                <a:gd name="connsiteY3" fmla="*/ 0 h 32956500"/>
              </a:gdLst>
              <a:ahLst/>
              <a:cxnLst>
                <a:cxn ang="0">
                  <a:pos x="connsiteX0" y="connsiteY0"/>
                </a:cxn>
                <a:cxn ang="0">
                  <a:pos x="connsiteX1" y="connsiteY1"/>
                </a:cxn>
                <a:cxn ang="0">
                  <a:pos x="connsiteX2" y="connsiteY2"/>
                </a:cxn>
                <a:cxn ang="0">
                  <a:pos x="connsiteX3" y="connsiteY3"/>
                </a:cxn>
              </a:cxnLst>
              <a:rect l="l" t="t" r="r" b="b"/>
              <a:pathLst>
                <a:path w="44005500" h="32956500">
                  <a:moveTo>
                    <a:pt x="0" y="0"/>
                  </a:moveTo>
                  <a:lnTo>
                    <a:pt x="44005500" y="32956500"/>
                  </a:lnTo>
                  <a:lnTo>
                    <a:pt x="38100" y="32918400"/>
                  </a:lnTo>
                  <a:lnTo>
                    <a:pt x="0" y="0"/>
                  </a:lnTo>
                  <a:close/>
                </a:path>
              </a:pathLst>
            </a:custGeom>
            <a:gradFill>
              <a:gsLst>
                <a:gs pos="41000">
                  <a:schemeClr val="bg2"/>
                </a:gs>
                <a:gs pos="100000">
                  <a:schemeClr val="accent1">
                    <a:lumMod val="30000"/>
                    <a:lumOff val="7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Freeform 65"/>
            <p:cNvSpPr/>
            <p:nvPr userDrawn="1"/>
          </p:nvSpPr>
          <p:spPr>
            <a:xfrm>
              <a:off x="-109728" y="0"/>
              <a:ext cx="44000928" cy="32991552"/>
            </a:xfrm>
            <a:custGeom>
              <a:avLst/>
              <a:gdLst>
                <a:gd name="connsiteX0" fmla="*/ 36576 w 39026592"/>
                <a:gd name="connsiteY0" fmla="*/ 0 h 30614112"/>
                <a:gd name="connsiteX1" fmla="*/ 15837408 w 39026592"/>
                <a:gd name="connsiteY1" fmla="*/ 30614112 h 30614112"/>
                <a:gd name="connsiteX2" fmla="*/ 39026592 w 39026592"/>
                <a:gd name="connsiteY2" fmla="*/ 13350240 h 30614112"/>
                <a:gd name="connsiteX3" fmla="*/ 0 w 39026592"/>
                <a:gd name="connsiteY3" fmla="*/ 73152 h 30614112"/>
                <a:gd name="connsiteX4" fmla="*/ 109728 w 39026592"/>
                <a:gd name="connsiteY4" fmla="*/ 146304 h 306141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026592" h="30614112">
                  <a:moveTo>
                    <a:pt x="36576" y="0"/>
                  </a:moveTo>
                  <a:lnTo>
                    <a:pt x="15837408" y="30614112"/>
                  </a:lnTo>
                  <a:lnTo>
                    <a:pt x="39026592" y="13350240"/>
                  </a:lnTo>
                  <a:lnTo>
                    <a:pt x="0" y="73152"/>
                  </a:lnTo>
                  <a:lnTo>
                    <a:pt x="109728" y="146304"/>
                  </a:lnTo>
                </a:path>
              </a:pathLst>
            </a:custGeom>
            <a:gradFill flip="none" rotWithShape="1">
              <a:gsLst>
                <a:gs pos="0">
                  <a:schemeClr val="bg1"/>
                </a:gs>
                <a:gs pos="76000">
                  <a:schemeClr val="accent1">
                    <a:lumMod val="30000"/>
                    <a:lumOff val="70000"/>
                    <a:alpha val="0"/>
                  </a:schemeClr>
                </a:gs>
              </a:gsLst>
              <a:path path="rect">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36"/>
            <p:cNvSpPr>
              <a:spLocks noChangeArrowheads="1"/>
            </p:cNvSpPr>
            <p:nvPr/>
          </p:nvSpPr>
          <p:spPr bwMode="auto">
            <a:xfrm>
              <a:off x="266639" y="339852"/>
              <a:ext cx="43891200" cy="4800600"/>
            </a:xfrm>
            <a:prstGeom prst="rect">
              <a:avLst/>
            </a:prstGeom>
            <a:noFill/>
            <a:ln w="9525">
              <a:noFill/>
              <a:miter lim="800000"/>
              <a:headEnd/>
              <a:tailEnd/>
            </a:ln>
            <a:effectLst/>
          </p:spPr>
          <p:txBody>
            <a:bodyPr wrap="none" lIns="91436" tIns="45717" rIns="91436" bIns="45717" anchor="ctr"/>
            <a:lstStyle/>
            <a:p>
              <a:pPr>
                <a:defRPr/>
              </a:pPr>
              <a:endParaRPr lang="en-US" dirty="0"/>
            </a:p>
          </p:txBody>
        </p:sp>
      </p:grpSp>
      <p:sp>
        <p:nvSpPr>
          <p:cNvPr id="68" name="Text Box 14"/>
          <p:cNvSpPr txBox="1">
            <a:spLocks noChangeArrowheads="1"/>
          </p:cNvSpPr>
          <p:nvPr userDrawn="1"/>
        </p:nvSpPr>
        <p:spPr bwMode="auto">
          <a:xfrm>
            <a:off x="1603881" y="32173892"/>
            <a:ext cx="2514600" cy="356825"/>
          </a:xfrm>
          <a:prstGeom prst="rect">
            <a:avLst/>
          </a:prstGeom>
          <a:noFill/>
          <a:ln w="9525">
            <a:noFill/>
            <a:miter lim="800000"/>
            <a:headEnd/>
            <a:tailEnd/>
          </a:ln>
          <a:effectLst/>
        </p:spPr>
        <p:txBody>
          <a:bodyPr lIns="91263" tIns="45623" rIns="91263" bIns="45623">
            <a:spAutoFit/>
          </a:bodyPr>
          <a:lstStyle/>
          <a:p>
            <a:pPr eaLnBrk="0" hangingPunct="0">
              <a:lnSpc>
                <a:spcPct val="65000"/>
              </a:lnSpc>
              <a:spcBef>
                <a:spcPct val="50000"/>
              </a:spcBef>
              <a:defRPr/>
            </a:pPr>
            <a:r>
              <a:rPr lang="en-US" sz="700" b="1" dirty="0">
                <a:solidFill>
                  <a:schemeClr val="bg1">
                    <a:lumMod val="75000"/>
                  </a:schemeClr>
                </a:solidFill>
                <a:latin typeface="Arial" charset="0"/>
              </a:rPr>
              <a:t>RESEARCH POSTER PRESENTATION DESIGN © 2015</a:t>
            </a:r>
          </a:p>
          <a:p>
            <a:pPr eaLnBrk="0" hangingPunct="0">
              <a:lnSpc>
                <a:spcPct val="65000"/>
              </a:lnSpc>
              <a:spcBef>
                <a:spcPct val="50000"/>
              </a:spcBef>
              <a:defRPr/>
            </a:pPr>
            <a:r>
              <a:rPr lang="en-US" sz="1100" b="1" dirty="0">
                <a:solidFill>
                  <a:schemeClr val="bg1">
                    <a:lumMod val="75000"/>
                  </a:schemeClr>
                </a:solidFill>
                <a:latin typeface="Arial" charset="0"/>
              </a:rPr>
              <a:t>www.PosterPresentations.com</a:t>
            </a:r>
          </a:p>
        </p:txBody>
      </p:sp>
    </p:spTree>
  </p:cSld>
  <p:clrMap bg1="lt1" tx1="dk1" bg2="lt2" tx2="dk2" accent1="accent1" accent2="accent2" accent3="accent3" accent4="accent4" accent5="accent5" accent6="accent6" hlink="hlink" folHlink="folHlink"/>
  <p:sldLayoutIdLst>
    <p:sldLayoutId id="2147483652" r:id="rId1"/>
  </p:sldLayoutIdLst>
  <p:txStyles>
    <p:titleStyle>
      <a:lvl1pPr algn="ctr" defTabSz="4388900" rtl="0" eaLnBrk="1" latinLnBrk="0" hangingPunct="1">
        <a:spcBef>
          <a:spcPct val="0"/>
        </a:spcBef>
        <a:buNone/>
        <a:defRPr sz="8800" kern="1200">
          <a:solidFill>
            <a:schemeClr val="bg1"/>
          </a:solidFill>
          <a:latin typeface="Trebuchet MS" pitchFamily="34" charset="0"/>
          <a:ea typeface="+mj-ea"/>
          <a:cs typeface="+mj-cs"/>
        </a:defRPr>
      </a:lvl1pPr>
    </p:titleStyle>
    <p:bodyStyle>
      <a:lvl1pPr marL="1645838" indent="-1645838" algn="l" defTabSz="4388900" rtl="0" eaLnBrk="1" latinLnBrk="0" hangingPunct="1">
        <a:spcBef>
          <a:spcPct val="20000"/>
        </a:spcBef>
        <a:buFont typeface="Arial" pitchFamily="34" charset="0"/>
        <a:buChar char="•"/>
        <a:defRPr sz="15400" kern="1200">
          <a:solidFill>
            <a:schemeClr val="tx1"/>
          </a:solidFill>
          <a:latin typeface="+mn-lt"/>
          <a:ea typeface="+mn-ea"/>
          <a:cs typeface="+mn-cs"/>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p:bodyStyle>
    <p:otherStyle>
      <a:defPPr>
        <a:defRPr lang="en-US"/>
      </a:defPPr>
      <a:lvl1pPr marL="0" algn="l" defTabSz="4388900" rtl="0" eaLnBrk="1" latinLnBrk="0" hangingPunct="1">
        <a:defRPr sz="8600" kern="1200">
          <a:solidFill>
            <a:schemeClr val="tx1"/>
          </a:solidFill>
          <a:latin typeface="+mn-lt"/>
          <a:ea typeface="+mn-ea"/>
          <a:cs typeface="+mn-cs"/>
        </a:defRPr>
      </a:lvl1pPr>
      <a:lvl2pPr marL="2194451" algn="l" defTabSz="4388900" rtl="0" eaLnBrk="1" latinLnBrk="0" hangingPunct="1">
        <a:defRPr sz="8600" kern="1200">
          <a:solidFill>
            <a:schemeClr val="tx1"/>
          </a:solidFill>
          <a:latin typeface="+mn-lt"/>
          <a:ea typeface="+mn-ea"/>
          <a:cs typeface="+mn-cs"/>
        </a:defRPr>
      </a:lvl2pPr>
      <a:lvl3pPr marL="4388900" algn="l" defTabSz="4388900" rtl="0" eaLnBrk="1" latinLnBrk="0" hangingPunct="1">
        <a:defRPr sz="8600" kern="1200">
          <a:solidFill>
            <a:schemeClr val="tx1"/>
          </a:solidFill>
          <a:latin typeface="+mn-lt"/>
          <a:ea typeface="+mn-ea"/>
          <a:cs typeface="+mn-cs"/>
        </a:defRPr>
      </a:lvl3pPr>
      <a:lvl4pPr marL="6583351" algn="l" defTabSz="4388900" rtl="0" eaLnBrk="1" latinLnBrk="0" hangingPunct="1">
        <a:defRPr sz="8600" kern="1200">
          <a:solidFill>
            <a:schemeClr val="tx1"/>
          </a:solidFill>
          <a:latin typeface="+mn-lt"/>
          <a:ea typeface="+mn-ea"/>
          <a:cs typeface="+mn-cs"/>
        </a:defRPr>
      </a:lvl4pPr>
      <a:lvl5pPr marL="8777801" algn="l" defTabSz="4388900" rtl="0" eaLnBrk="1" latinLnBrk="0" hangingPunct="1">
        <a:defRPr sz="8600" kern="1200">
          <a:solidFill>
            <a:schemeClr val="tx1"/>
          </a:solidFill>
          <a:latin typeface="+mn-lt"/>
          <a:ea typeface="+mn-ea"/>
          <a:cs typeface="+mn-cs"/>
        </a:defRPr>
      </a:lvl5pPr>
      <a:lvl6pPr marL="10972252" algn="l" defTabSz="4388900" rtl="0" eaLnBrk="1" latinLnBrk="0" hangingPunct="1">
        <a:defRPr sz="8600" kern="1200">
          <a:solidFill>
            <a:schemeClr val="tx1"/>
          </a:solidFill>
          <a:latin typeface="+mn-lt"/>
          <a:ea typeface="+mn-ea"/>
          <a:cs typeface="+mn-cs"/>
        </a:defRPr>
      </a:lvl6pPr>
      <a:lvl7pPr marL="13166703" algn="l" defTabSz="4388900" rtl="0" eaLnBrk="1" latinLnBrk="0" hangingPunct="1">
        <a:defRPr sz="8600" kern="1200">
          <a:solidFill>
            <a:schemeClr val="tx1"/>
          </a:solidFill>
          <a:latin typeface="+mn-lt"/>
          <a:ea typeface="+mn-ea"/>
          <a:cs typeface="+mn-cs"/>
        </a:defRPr>
      </a:lvl7pPr>
      <a:lvl8pPr marL="15361152" algn="l" defTabSz="4388900" rtl="0" eaLnBrk="1" latinLnBrk="0" hangingPunct="1">
        <a:defRPr sz="8600" kern="1200">
          <a:solidFill>
            <a:schemeClr val="tx1"/>
          </a:solidFill>
          <a:latin typeface="+mn-lt"/>
          <a:ea typeface="+mn-ea"/>
          <a:cs typeface="+mn-cs"/>
        </a:defRPr>
      </a:lvl8pPr>
      <a:lvl9pPr marL="17555603" algn="l" defTabSz="4388900" rtl="0" eaLnBrk="1" latinLnBrk="0" hangingPunct="1">
        <a:defRPr sz="86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192">
          <p15:clr>
            <a:srgbClr val="F26B43"/>
          </p15:clr>
        </p15:guide>
        <p15:guide id="2" pos="7104">
          <p15:clr>
            <a:srgbClr val="F26B43"/>
          </p15:clr>
        </p15:guide>
        <p15:guide id="3" pos="13824">
          <p15:clr>
            <a:srgbClr val="F26B43"/>
          </p15:clr>
        </p15:guide>
        <p15:guide id="4" pos="20544">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cxnSp>
        <p:nvCxnSpPr>
          <p:cNvPr id="38" name="Straight Connector 37"/>
          <p:cNvCxnSpPr/>
          <p:nvPr/>
        </p:nvCxnSpPr>
        <p:spPr>
          <a:xfrm flipV="1">
            <a:off x="-13946601" y="11526118"/>
            <a:ext cx="13577436" cy="818"/>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nvGrpSpPr>
          <p:cNvPr id="44" name="Group 43"/>
          <p:cNvGrpSpPr/>
          <p:nvPr userDrawn="1"/>
        </p:nvGrpSpPr>
        <p:grpSpPr>
          <a:xfrm>
            <a:off x="44157839" y="-55065"/>
            <a:ext cx="11062139" cy="32973465"/>
            <a:chOff x="44157839" y="-55065"/>
            <a:chExt cx="11062139" cy="32973465"/>
          </a:xfrm>
        </p:grpSpPr>
        <p:sp>
          <p:nvSpPr>
            <p:cNvPr id="45" name="Rectangle 44"/>
            <p:cNvSpPr/>
            <p:nvPr userDrawn="1"/>
          </p:nvSpPr>
          <p:spPr>
            <a:xfrm>
              <a:off x="44157839" y="-55065"/>
              <a:ext cx="11062139" cy="32973465"/>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457200" rIns="457200" bIns="0" rtlCol="0" anchor="t" anchorCtr="0"/>
            <a:lstStyle/>
            <a:p>
              <a:pPr algn="ctr"/>
              <a:r>
                <a:rPr lang="en-US" sz="4000" b="1" spc="600" dirty="0">
                  <a:solidFill>
                    <a:schemeClr val="bg1"/>
                  </a:solidFill>
                  <a:latin typeface="Trebuchet MS" pitchFamily="34" charset="0"/>
                </a:rPr>
                <a:t>QUICK START (cont.)</a:t>
              </a:r>
            </a:p>
            <a:p>
              <a:pPr algn="ctr"/>
              <a:endParaRPr lang="en-US" sz="3600" b="1" baseline="0" dirty="0">
                <a:solidFill>
                  <a:schemeClr val="bg1"/>
                </a:solidFill>
                <a:latin typeface="Trebuchet MS" pitchFamily="34" charset="0"/>
              </a:endParaRPr>
            </a:p>
            <a:p>
              <a:pPr algn="ctr"/>
              <a:r>
                <a:rPr lang="en-US" sz="3200" b="1" baseline="0" dirty="0">
                  <a:solidFill>
                    <a:srgbClr val="FFC000"/>
                  </a:solidFill>
                  <a:latin typeface="Trebuchet MS" pitchFamily="34" charset="0"/>
                </a:rPr>
                <a:t>How to change the template color theme</a:t>
              </a:r>
            </a:p>
            <a:p>
              <a:pPr marL="0" marR="0" lvl="2" indent="0" algn="l" defTabSz="114300" rtl="0" eaLnBrk="1" fontAlgn="auto" latinLnBrk="0" hangingPunct="1">
                <a:lnSpc>
                  <a:spcPct val="100000"/>
                </a:lnSpc>
                <a:spcBef>
                  <a:spcPts val="0"/>
                </a:spcBef>
                <a:spcAft>
                  <a:spcPts val="0"/>
                </a:spcAft>
                <a:buClrTx/>
                <a:buSzTx/>
                <a:buFontTx/>
                <a:buNone/>
                <a:tabLst/>
                <a:defRPr/>
              </a:pPr>
              <a:r>
                <a:rPr lang="en-US" sz="2400" b="0" baseline="0" dirty="0">
                  <a:solidFill>
                    <a:schemeClr val="bg1">
                      <a:lumMod val="75000"/>
                    </a:schemeClr>
                  </a:solidFill>
                  <a:latin typeface="Trebuchet MS" pitchFamily="34" charset="0"/>
                </a:rPr>
                <a:t>You can easily change the color theme of your poster by going to the DESIGN menu, click on COLORS, and choose the color theme of your choice. You can </a:t>
              </a:r>
              <a:r>
                <a:rPr lang="en-US" sz="2400" b="0" spc="0" baseline="0" dirty="0">
                  <a:solidFill>
                    <a:schemeClr val="bg1">
                      <a:lumMod val="75000"/>
                    </a:schemeClr>
                  </a:solidFill>
                  <a:latin typeface="Trebuchet MS" pitchFamily="34" charset="0"/>
                </a:rPr>
                <a:t>also create your own color theme.</a:t>
              </a:r>
            </a:p>
            <a:p>
              <a:pPr marL="0" marR="0" lvl="2" indent="0" algn="l" defTabSz="114300" rtl="0" eaLnBrk="1" fontAlgn="auto" latinLnBrk="0" hangingPunct="1">
                <a:lnSpc>
                  <a:spcPct val="100000"/>
                </a:lnSpc>
                <a:spcBef>
                  <a:spcPts val="0"/>
                </a:spcBef>
                <a:spcAft>
                  <a:spcPts val="0"/>
                </a:spcAft>
                <a:buClrTx/>
                <a:buSzTx/>
                <a:buFontTx/>
                <a:buNone/>
                <a:tabLst/>
                <a:defRPr/>
              </a:pPr>
              <a:endParaRPr lang="en-US" sz="2400" b="0" baseline="0" dirty="0">
                <a:solidFill>
                  <a:schemeClr val="bg1">
                    <a:lumMod val="75000"/>
                  </a:schemeClr>
                </a:solidFill>
                <a:latin typeface="Trebuchet MS" pitchFamily="34" charset="0"/>
              </a:endParaRPr>
            </a:p>
            <a:p>
              <a:pPr marL="0" indent="0" algn="l" defTabSz="114300"/>
              <a:endParaRPr lang="en-US" sz="2400" b="0" baseline="0" dirty="0">
                <a:solidFill>
                  <a:schemeClr val="bg1">
                    <a:lumMod val="75000"/>
                  </a:schemeClr>
                </a:solidFill>
                <a:latin typeface="Trebuchet MS" pitchFamily="34" charset="0"/>
              </a:endParaRPr>
            </a:p>
            <a:p>
              <a:pPr marL="0" indent="0" algn="l" defTabSz="114300"/>
              <a:endParaRPr lang="en-US" sz="2400" b="0" baseline="0" dirty="0">
                <a:solidFill>
                  <a:schemeClr val="bg1">
                    <a:lumMod val="75000"/>
                  </a:schemeClr>
                </a:solidFill>
                <a:latin typeface="Trebuchet MS" pitchFamily="34" charset="0"/>
              </a:endParaRPr>
            </a:p>
            <a:p>
              <a:pPr marL="0" indent="0" algn="l" defTabSz="114300"/>
              <a:endParaRPr lang="en-US" sz="2400" b="0" baseline="0" dirty="0">
                <a:solidFill>
                  <a:schemeClr val="bg1">
                    <a:lumMod val="75000"/>
                  </a:schemeClr>
                </a:solidFill>
                <a:latin typeface="Trebuchet MS" pitchFamily="34" charset="0"/>
              </a:endParaRPr>
            </a:p>
            <a:p>
              <a:pPr marL="0" indent="0" algn="l" defTabSz="114300"/>
              <a:endParaRPr lang="en-US" sz="2400" b="0" baseline="0" dirty="0">
                <a:solidFill>
                  <a:schemeClr val="bg1">
                    <a:lumMod val="75000"/>
                  </a:schemeClr>
                </a:solidFill>
                <a:latin typeface="Trebuchet MS" pitchFamily="34" charset="0"/>
              </a:endParaRPr>
            </a:p>
            <a:p>
              <a:pPr marL="0" indent="0" algn="l" defTabSz="114300"/>
              <a:endParaRPr lang="en-US" sz="2400" b="0" baseline="0" dirty="0">
                <a:solidFill>
                  <a:schemeClr val="bg1">
                    <a:lumMod val="75000"/>
                  </a:schemeClr>
                </a:solidFill>
                <a:latin typeface="Trebuchet MS" pitchFamily="34" charset="0"/>
              </a:endParaRPr>
            </a:p>
            <a:p>
              <a:pPr marL="0" indent="0" algn="l" defTabSz="114300"/>
              <a:endParaRPr lang="en-US" sz="2400" b="0" baseline="0" dirty="0">
                <a:solidFill>
                  <a:schemeClr val="bg1">
                    <a:lumMod val="75000"/>
                  </a:schemeClr>
                </a:solidFill>
                <a:latin typeface="Trebuchet MS" pitchFamily="34" charset="0"/>
              </a:endParaRPr>
            </a:p>
            <a:p>
              <a:pPr marL="0" indent="0" algn="l" defTabSz="114300"/>
              <a:r>
                <a:rPr lang="en-US" sz="2400" b="0" baseline="0" dirty="0">
                  <a:solidFill>
                    <a:schemeClr val="bg1">
                      <a:lumMod val="75000"/>
                    </a:schemeClr>
                  </a:solidFill>
                  <a:latin typeface="Trebuchet MS" pitchFamily="34" charset="0"/>
                </a:rPr>
                <a:t>You can also manually change the color of your background by going to VIEW &gt; SLIDE MASTER.  After you finish working on the master be sure to go to VIEW &gt; NORMAL to continue working on your poster.</a:t>
              </a:r>
            </a:p>
            <a:p>
              <a:pPr marL="0" indent="0" algn="l" defTabSz="114300"/>
              <a:endParaRPr lang="en-US" sz="2400" b="0" baseline="0" dirty="0">
                <a:solidFill>
                  <a:schemeClr val="bg1">
                    <a:lumMod val="75000"/>
                  </a:schemeClr>
                </a:solidFill>
                <a:latin typeface="Trebuchet MS" pitchFamily="34" charset="0"/>
              </a:endParaRPr>
            </a:p>
            <a:p>
              <a:pPr algn="ctr"/>
              <a:r>
                <a:rPr lang="en-US" sz="3200" b="1" baseline="0" dirty="0">
                  <a:solidFill>
                    <a:srgbClr val="FFC000"/>
                  </a:solidFill>
                  <a:latin typeface="Trebuchet MS" pitchFamily="34" charset="0"/>
                </a:rPr>
                <a:t>How to add Text</a:t>
              </a:r>
            </a:p>
            <a:p>
              <a:pPr marL="3265488" lvl="2" indent="0" algn="l" defTabSz="114300"/>
              <a:r>
                <a:rPr lang="en-US" sz="2400" b="0" baseline="0" dirty="0">
                  <a:solidFill>
                    <a:schemeClr val="bg1">
                      <a:lumMod val="75000"/>
                    </a:schemeClr>
                  </a:solidFill>
                  <a:latin typeface="Trebuchet MS" pitchFamily="34" charset="0"/>
                </a:rPr>
                <a:t>The template comes with a number of pre-formatted placeholders for headers and text blocks. You can add more blocks by copying and pasting the existing ones or by adding a text box from the HOME menu. </a:t>
              </a:r>
            </a:p>
            <a:p>
              <a:pPr marL="1518341" lvl="2" indent="0" algn="l" defTabSz="114300"/>
              <a:endParaRPr lang="en-US" sz="2400" b="0" baseline="0" dirty="0">
                <a:solidFill>
                  <a:schemeClr val="bg1">
                    <a:lumMod val="75000"/>
                  </a:schemeClr>
                </a:solidFill>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lang="en-US" sz="2400" b="0" baseline="0" dirty="0">
                  <a:solidFill>
                    <a:schemeClr val="bg1">
                      <a:lumMod val="75000"/>
                    </a:schemeClr>
                  </a:solidFill>
                  <a:latin typeface="Trebuchet MS" pitchFamily="34" charset="0"/>
                </a:rPr>
                <a:t> </a:t>
              </a:r>
              <a:r>
                <a:rPr kumimoji="0" lang="en-US" sz="3200" b="1" i="0" u="none" strike="noStrike" kern="1200" cap="none" spc="0" normalizeH="0" baseline="0" noProof="0" dirty="0">
                  <a:ln>
                    <a:noFill/>
                  </a:ln>
                  <a:solidFill>
                    <a:srgbClr val="FFC000"/>
                  </a:solidFill>
                  <a:effectLst/>
                  <a:uLnTx/>
                  <a:uFillTx/>
                  <a:latin typeface="Trebuchet MS" pitchFamily="34" charset="0"/>
                </a:rPr>
                <a:t>Text size</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lumMod val="75000"/>
                    </a:prstClr>
                  </a:solidFill>
                  <a:effectLst/>
                  <a:uLnTx/>
                  <a:uFillTx/>
                  <a:latin typeface="Trebuchet MS" pitchFamily="34" charset="0"/>
                </a:rPr>
                <a:t>Adjust the size of your text based on how much content you have to present. The default template text offers a good starting point. Follow the conference requirements.</a:t>
              </a:r>
              <a:endParaRPr lang="en-US" sz="2400" b="0" baseline="0" dirty="0">
                <a:solidFill>
                  <a:schemeClr val="bg1">
                    <a:lumMod val="75000"/>
                  </a:schemeClr>
                </a:solidFill>
                <a:latin typeface="Trebuchet MS" pitchFamily="34" charset="0"/>
              </a:endParaRPr>
            </a:p>
            <a:p>
              <a:pPr marL="1518341" lvl="2" indent="0" algn="l" defTabSz="114300"/>
              <a:endParaRPr lang="en-US" sz="2400" b="0" baseline="0" dirty="0">
                <a:solidFill>
                  <a:schemeClr val="bg1">
                    <a:lumMod val="75000"/>
                  </a:schemeClr>
                </a:solidFill>
                <a:latin typeface="Trebuchet MS" pitchFamily="34" charset="0"/>
              </a:endParaRPr>
            </a:p>
            <a:p>
              <a:pPr algn="ctr"/>
              <a:r>
                <a:rPr lang="en-US" sz="3200" b="1" baseline="0" dirty="0">
                  <a:solidFill>
                    <a:srgbClr val="FFC000"/>
                  </a:solidFill>
                  <a:latin typeface="Trebuchet MS" pitchFamily="34" charset="0"/>
                </a:rPr>
                <a:t>How to add Tables</a:t>
              </a:r>
            </a:p>
            <a:p>
              <a:pPr marL="1730375" lvl="1" indent="0" algn="l" defTabSz="114300"/>
              <a:r>
                <a:rPr lang="en-US" sz="2400" b="0" baseline="0" dirty="0">
                  <a:solidFill>
                    <a:schemeClr val="bg1">
                      <a:lumMod val="75000"/>
                    </a:schemeClr>
                  </a:solidFill>
                  <a:latin typeface="Trebuchet MS" pitchFamily="34" charset="0"/>
                </a:rPr>
                <a:t>To add a table from scratch go to the INSERT menu and </a:t>
              </a:r>
              <a:br>
                <a:rPr lang="en-US" sz="2400" b="0" baseline="0" dirty="0">
                  <a:solidFill>
                    <a:schemeClr val="bg1">
                      <a:lumMod val="75000"/>
                    </a:schemeClr>
                  </a:solidFill>
                  <a:latin typeface="Trebuchet MS" pitchFamily="34" charset="0"/>
                </a:rPr>
              </a:br>
              <a:r>
                <a:rPr lang="en-US" sz="2400" b="0" baseline="0" dirty="0">
                  <a:solidFill>
                    <a:schemeClr val="bg1">
                      <a:lumMod val="75000"/>
                    </a:schemeClr>
                  </a:solidFill>
                  <a:latin typeface="Trebuchet MS" pitchFamily="34" charset="0"/>
                </a:rPr>
                <a:t>click on TABLE. A drop-down box will help you select rows and columns. </a:t>
              </a:r>
            </a:p>
            <a:p>
              <a:pPr marL="0" lvl="0" indent="0" algn="l" defTabSz="114300"/>
              <a:r>
                <a:rPr lang="en-US" sz="2400" b="0" baseline="0" dirty="0">
                  <a:solidFill>
                    <a:schemeClr val="bg1">
                      <a:lumMod val="75000"/>
                    </a:schemeClr>
                  </a:solidFill>
                  <a:latin typeface="Trebuchet MS" pitchFamily="34" charset="0"/>
                </a:rPr>
                <a:t>You can also copy and a paste a table from Word or another PowerPoint document. A pasted table may need to be re-formatted by RIGHT-CLICK &gt; FORMAT SHAPE, TEXT BOX, Margins.</a:t>
              </a:r>
            </a:p>
            <a:p>
              <a:pPr marL="0" lvl="0" indent="0" algn="l" defTabSz="114300"/>
              <a:endParaRPr lang="en-US" sz="2400" b="0" baseline="0" dirty="0">
                <a:solidFill>
                  <a:schemeClr val="bg1">
                    <a:lumMod val="75000"/>
                  </a:schemeClr>
                </a:solidFill>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FFC000"/>
                  </a:solidFill>
                  <a:effectLst/>
                  <a:uLnTx/>
                  <a:uFillTx/>
                  <a:latin typeface="Trebuchet MS" pitchFamily="34" charset="0"/>
                </a:rPr>
                <a:t>Graphs / Charts</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lumMod val="75000"/>
                    </a:prstClr>
                  </a:solidFill>
                  <a:effectLst/>
                  <a:uLnTx/>
                  <a:uFillTx/>
                  <a:latin typeface="Trebuchet MS" pitchFamily="34" charset="0"/>
                </a:rPr>
                <a:t>You can simply copy and paste charts and graphs from Excel or Word. Some reformatting may be required depending on how the original document has been created.</a:t>
              </a:r>
            </a:p>
            <a:p>
              <a:pPr marL="0" marR="0" lvl="0" indent="0" algn="l" defTabSz="1143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white">
                    <a:lumMod val="75000"/>
                  </a:prstClr>
                </a:solidFill>
                <a:effectLst/>
                <a:uLnTx/>
                <a:uFillTx/>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FFC000"/>
                  </a:solidFill>
                  <a:effectLst/>
                  <a:uLnTx/>
                  <a:uFillTx/>
                  <a:latin typeface="Trebuchet MS" pitchFamily="34" charset="0"/>
                </a:rPr>
                <a:t>How to change the column configuration</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lumMod val="75000"/>
                    </a:prstClr>
                  </a:solidFill>
                  <a:effectLst/>
                  <a:uLnTx/>
                  <a:uFillTx/>
                  <a:latin typeface="Trebuchet MS" pitchFamily="34" charset="0"/>
                </a:rPr>
                <a:t>RIGHT-CLICK on the poster background and select LAYOUT to see the column options available for this template. The poster columns can also be customized on the Master. VIEW &gt; MASTER.</a:t>
              </a:r>
            </a:p>
            <a:p>
              <a:pPr marL="0" marR="0" lvl="0" indent="0" algn="ctr" defTabSz="1518341"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a:ln>
                  <a:noFill/>
                </a:ln>
                <a:solidFill>
                  <a:srgbClr val="FFC000"/>
                </a:solidFill>
                <a:effectLst/>
                <a:uLnTx/>
                <a:uFillTx/>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FFC000"/>
                  </a:solidFill>
                  <a:effectLst/>
                  <a:uLnTx/>
                  <a:uFillTx/>
                  <a:latin typeface="Trebuchet MS" pitchFamily="34" charset="0"/>
                </a:rPr>
                <a:t>How to remove the info bars</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lumMod val="75000"/>
                    </a:prstClr>
                  </a:solidFill>
                  <a:effectLst/>
                  <a:uLnTx/>
                  <a:uFillTx/>
                  <a:latin typeface="Trebuchet MS" pitchFamily="34" charset="0"/>
                </a:rPr>
                <a:t>If you are working in PowerPoint for Windows and have finished your poster, save as PDF and the bars will not be included. You can also delete them by going to VIEW &gt; MASTER. On the Mac adjust the Page-Setup to match the Page-Setup in PowerPoint before you create a PDF. You can also delete them from the Slide Master.</a:t>
              </a:r>
            </a:p>
            <a:p>
              <a:pPr marL="0" marR="0" lvl="0" indent="0" algn="l" defTabSz="1143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white">
                    <a:lumMod val="75000"/>
                  </a:prstClr>
                </a:solidFill>
                <a:effectLst/>
                <a:uLnTx/>
                <a:uFillTx/>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FFC000"/>
                  </a:solidFill>
                  <a:effectLst/>
                  <a:uLnTx/>
                  <a:uFillTx/>
                  <a:latin typeface="Trebuchet MS" pitchFamily="34" charset="0"/>
                </a:rPr>
                <a:t>Save your work</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lumMod val="75000"/>
                    </a:prstClr>
                  </a:solidFill>
                  <a:effectLst/>
                  <a:uLnTx/>
                  <a:uFillTx/>
                  <a:latin typeface="Trebuchet MS" pitchFamily="34" charset="0"/>
                </a:rPr>
                <a:t>Save your template as a PowerPoint document. For printing, save as PowerPoint or “Print-quality” PDF.</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b="0" baseline="0" dirty="0">
                <a:solidFill>
                  <a:schemeClr val="bg1">
                    <a:lumMod val="75000"/>
                  </a:schemeClr>
                </a:solidFill>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FFC000"/>
                  </a:solidFill>
                  <a:effectLst/>
                  <a:uLnTx/>
                  <a:uFillTx/>
                  <a:latin typeface="Trebuchet MS" pitchFamily="34" charset="0"/>
                </a:rPr>
                <a:t>Print your poster</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lumMod val="75000"/>
                    </a:prstClr>
                  </a:solidFill>
                  <a:effectLst/>
                  <a:uLnTx/>
                  <a:uFillTx/>
                  <a:latin typeface="Trebuchet MS" pitchFamily="34" charset="0"/>
                </a:rPr>
                <a:t>When you are ready to have your poster printed go online to PosterPresentations.com and click on the “Order Your Poster” button. Choose the poster type the best suits your needs and submit your order. If you submit a PowerPoint document you will be receiving a PDF proof for your approval prior to printing. If your order is placed and paid for before noon, Pacific, Monday through Friday, your order will ship out that same day. Next day, Second day, Third day, and Free Ground services are offered. Go to PosterPresentations.com for more information.</a:t>
              </a:r>
            </a:p>
            <a:p>
              <a:pPr marL="0" marR="0" lvl="0" indent="0" algn="l" defTabSz="1143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white">
                    <a:lumMod val="75000"/>
                  </a:prstClr>
                </a:solidFill>
                <a:effectLst/>
                <a:uLnTx/>
                <a:uFillTx/>
                <a:latin typeface="Trebuchet MS" pitchFamily="34" charset="0"/>
              </a:endParaRPr>
            </a:p>
          </p:txBody>
        </p:sp>
        <p:graphicFrame>
          <p:nvGraphicFramePr>
            <p:cNvPr id="46" name="Object 45"/>
            <p:cNvGraphicFramePr>
              <a:graphicFrameLocks noChangeAspect="1"/>
            </p:cNvGraphicFramePr>
            <p:nvPr userDrawn="1">
              <p:extLst>
                <p:ext uri="{D42A27DB-BD31-4B8C-83A1-F6EECF244321}">
                  <p14:modId xmlns:p14="http://schemas.microsoft.com/office/powerpoint/2010/main" val="262704017"/>
                </p:ext>
              </p:extLst>
            </p:nvPr>
          </p:nvGraphicFramePr>
          <p:xfrm>
            <a:off x="46915679" y="3349444"/>
            <a:ext cx="5586150" cy="2063772"/>
          </p:xfrm>
          <a:graphic>
            <a:graphicData uri="http://schemas.openxmlformats.org/presentationml/2006/ole">
              <mc:AlternateContent xmlns:mc="http://schemas.openxmlformats.org/markup-compatibility/2006">
                <mc:Choice xmlns:v="urn:schemas-microsoft-com:vml" Requires="v">
                  <p:oleObj spid="_x0000_s2615" name="Image" r:id="rId4" imgW="4571280" imgH="1688760" progId="Photoshop.Image.13">
                    <p:embed/>
                  </p:oleObj>
                </mc:Choice>
                <mc:Fallback>
                  <p:oleObj name="Image" r:id="rId4" imgW="4571280" imgH="1688760" progId="Photoshop.Image.13">
                    <p:embed/>
                    <p:pic>
                      <p:nvPicPr>
                        <p:cNvPr id="0" name=""/>
                        <p:cNvPicPr/>
                        <p:nvPr/>
                      </p:nvPicPr>
                      <p:blipFill>
                        <a:blip r:embed="rId5"/>
                        <a:stretch>
                          <a:fillRect/>
                        </a:stretch>
                      </p:blipFill>
                      <p:spPr>
                        <a:xfrm>
                          <a:off x="46915679" y="3349444"/>
                          <a:ext cx="5586150" cy="2063772"/>
                        </a:xfrm>
                        <a:prstGeom prst="rect">
                          <a:avLst/>
                        </a:prstGeom>
                      </p:spPr>
                    </p:pic>
                  </p:oleObj>
                </mc:Fallback>
              </mc:AlternateContent>
            </a:graphicData>
          </a:graphic>
        </p:graphicFrame>
        <p:pic>
          <p:nvPicPr>
            <p:cNvPr id="47" name="Picture 46"/>
            <p:cNvPicPr>
              <a:picLocks noChangeAspect="1"/>
            </p:cNvPicPr>
            <p:nvPr userDrawn="1"/>
          </p:nvPicPr>
          <p:blipFill>
            <a:blip r:embed="rId6"/>
            <a:stretch>
              <a:fillRect/>
            </a:stretch>
          </p:blipFill>
          <p:spPr>
            <a:xfrm>
              <a:off x="44621819" y="7740040"/>
              <a:ext cx="2969584" cy="1370577"/>
            </a:xfrm>
            <a:prstGeom prst="rect">
              <a:avLst/>
            </a:prstGeom>
            <a:ln>
              <a:noFill/>
            </a:ln>
          </p:spPr>
        </p:pic>
        <p:graphicFrame>
          <p:nvGraphicFramePr>
            <p:cNvPr id="48" name="Object 47"/>
            <p:cNvGraphicFramePr>
              <a:graphicFrameLocks noChangeAspect="1"/>
            </p:cNvGraphicFramePr>
            <p:nvPr userDrawn="1">
              <p:extLst>
                <p:ext uri="{D42A27DB-BD31-4B8C-83A1-F6EECF244321}">
                  <p14:modId xmlns:p14="http://schemas.microsoft.com/office/powerpoint/2010/main" val="2040245264"/>
                </p:ext>
              </p:extLst>
            </p:nvPr>
          </p:nvGraphicFramePr>
          <p:xfrm>
            <a:off x="44629619" y="12347263"/>
            <a:ext cx="1482266" cy="992162"/>
          </p:xfrm>
          <a:graphic>
            <a:graphicData uri="http://schemas.openxmlformats.org/presentationml/2006/ole">
              <mc:AlternateContent xmlns:mc="http://schemas.openxmlformats.org/markup-compatibility/2006">
                <mc:Choice xmlns:v="urn:schemas-microsoft-com:vml" Requires="v">
                  <p:oleObj spid="_x0000_s2616" name="Image" r:id="rId7" imgW="1574280" imgH="1053720" progId="Photoshop.Image.13">
                    <p:embed/>
                  </p:oleObj>
                </mc:Choice>
                <mc:Fallback>
                  <p:oleObj name="Image" r:id="rId7" imgW="1574280" imgH="1053720" progId="Photoshop.Image.13">
                    <p:embed/>
                    <p:pic>
                      <p:nvPicPr>
                        <p:cNvPr id="0" name=""/>
                        <p:cNvPicPr/>
                        <p:nvPr/>
                      </p:nvPicPr>
                      <p:blipFill>
                        <a:blip r:embed="rId8"/>
                        <a:stretch>
                          <a:fillRect/>
                        </a:stretch>
                      </p:blipFill>
                      <p:spPr>
                        <a:xfrm>
                          <a:off x="44629619" y="12347263"/>
                          <a:ext cx="1482266" cy="992162"/>
                        </a:xfrm>
                        <a:prstGeom prst="rect">
                          <a:avLst/>
                        </a:prstGeom>
                      </p:spPr>
                    </p:pic>
                  </p:oleObj>
                </mc:Fallback>
              </mc:AlternateContent>
            </a:graphicData>
          </a:graphic>
        </p:graphicFrame>
        <p:grpSp>
          <p:nvGrpSpPr>
            <p:cNvPr id="49" name="Group 48"/>
            <p:cNvGrpSpPr/>
            <p:nvPr userDrawn="1"/>
          </p:nvGrpSpPr>
          <p:grpSpPr>
            <a:xfrm>
              <a:off x="44487207" y="29414560"/>
              <a:ext cx="10354213" cy="1265612"/>
              <a:chOff x="44200453" y="28362386"/>
              <a:chExt cx="9771399" cy="1090622"/>
            </a:xfrm>
          </p:grpSpPr>
          <p:sp>
            <p:nvSpPr>
              <p:cNvPr id="51" name="Rounded Rectangle 50"/>
              <p:cNvSpPr/>
              <p:nvPr userDrawn="1"/>
            </p:nvSpPr>
            <p:spPr>
              <a:xfrm>
                <a:off x="44200453" y="28362386"/>
                <a:ext cx="9771398" cy="109062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2" name="Picture 7" descr="http://t2.gstatic.com/images?q=tbn:ANd9GcR4APHC6TT9w54M2zn_pvCiBxUNcspYPoVxirLRphBoJabfSvu7zw">
                <a:hlinkClick r:id="rId9"/>
              </p:cNvPr>
              <p:cNvPicPr>
                <a:picLocks noChangeAspect="1" noChangeArrowheads="1"/>
              </p:cNvPicPr>
              <p:nvPr userDrawn="1"/>
            </p:nvPicPr>
            <p:blipFill>
              <a:blip r:embed="rId10" cstate="print"/>
              <a:srcRect/>
              <a:stretch>
                <a:fillRect/>
              </a:stretch>
            </p:blipFill>
            <p:spPr bwMode="auto">
              <a:xfrm>
                <a:off x="44326393" y="28460718"/>
                <a:ext cx="914401" cy="914399"/>
              </a:xfrm>
              <a:prstGeom prst="rect">
                <a:avLst/>
              </a:prstGeom>
              <a:noFill/>
              <a:ln>
                <a:noFill/>
              </a:ln>
            </p:spPr>
          </p:pic>
          <p:sp>
            <p:nvSpPr>
              <p:cNvPr id="53" name="TextBox 52"/>
              <p:cNvSpPr txBox="1"/>
              <p:nvPr userDrawn="1"/>
            </p:nvSpPr>
            <p:spPr>
              <a:xfrm>
                <a:off x="45300663" y="28552305"/>
                <a:ext cx="8671189" cy="716099"/>
              </a:xfrm>
              <a:prstGeom prst="rect">
                <a:avLst/>
              </a:prstGeom>
              <a:noFill/>
              <a:ln>
                <a:noFill/>
              </a:ln>
            </p:spPr>
            <p:txBody>
              <a:bodyPr wrap="square" rtlCol="0">
                <a:spAutoFit/>
              </a:bodyPr>
              <a:lstStyle/>
              <a:p>
                <a:r>
                  <a:rPr lang="en-US" sz="2400" dirty="0">
                    <a:solidFill>
                      <a:schemeClr val="tx2"/>
                    </a:solidFill>
                    <a:latin typeface="Trebuchet MS" pitchFamily="34" charset="0"/>
                  </a:rPr>
                  <a:t>Student</a:t>
                </a:r>
                <a:r>
                  <a:rPr lang="en-US" sz="2400" baseline="0" dirty="0">
                    <a:solidFill>
                      <a:schemeClr val="tx2"/>
                    </a:solidFill>
                    <a:latin typeface="Trebuchet MS" pitchFamily="34" charset="0"/>
                  </a:rPr>
                  <a:t> discounts are available on our </a:t>
                </a:r>
                <a:r>
                  <a:rPr lang="en-US" sz="2400" baseline="0" dirty="0" err="1">
                    <a:solidFill>
                      <a:schemeClr val="tx2"/>
                    </a:solidFill>
                    <a:latin typeface="Trebuchet MS" pitchFamily="34" charset="0"/>
                  </a:rPr>
                  <a:t>Facebook</a:t>
                </a:r>
                <a:r>
                  <a:rPr lang="en-US" sz="2400" baseline="0" dirty="0">
                    <a:solidFill>
                      <a:schemeClr val="tx2"/>
                    </a:solidFill>
                    <a:latin typeface="Trebuchet MS" pitchFamily="34" charset="0"/>
                  </a:rPr>
                  <a:t> page.</a:t>
                </a:r>
                <a:br>
                  <a:rPr lang="en-US" sz="2400" baseline="0" dirty="0">
                    <a:solidFill>
                      <a:schemeClr val="tx2"/>
                    </a:solidFill>
                    <a:latin typeface="Trebuchet MS" pitchFamily="34" charset="0"/>
                  </a:rPr>
                </a:br>
                <a:r>
                  <a:rPr lang="en-US" sz="2400" baseline="0" dirty="0">
                    <a:solidFill>
                      <a:schemeClr val="tx2"/>
                    </a:solidFill>
                    <a:latin typeface="Trebuchet MS" pitchFamily="34" charset="0"/>
                  </a:rPr>
                  <a:t>Go to </a:t>
                </a:r>
                <a:r>
                  <a:rPr lang="en-US" sz="2400" u="sng" baseline="0" dirty="0">
                    <a:solidFill>
                      <a:schemeClr val="tx2"/>
                    </a:solidFill>
                    <a:latin typeface="Trebuchet MS" pitchFamily="34" charset="0"/>
                  </a:rPr>
                  <a:t>PosterPresentations.com</a:t>
                </a:r>
                <a:r>
                  <a:rPr lang="en-US" sz="2400" baseline="0" dirty="0">
                    <a:solidFill>
                      <a:schemeClr val="tx2"/>
                    </a:solidFill>
                    <a:latin typeface="Trebuchet MS" pitchFamily="34" charset="0"/>
                  </a:rPr>
                  <a:t> and click on the FB icon. </a:t>
                </a:r>
                <a:endParaRPr lang="en-US" sz="2400" dirty="0">
                  <a:solidFill>
                    <a:schemeClr val="tx2"/>
                  </a:solidFill>
                  <a:latin typeface="Trebuchet MS" pitchFamily="34" charset="0"/>
                </a:endParaRPr>
              </a:p>
            </p:txBody>
          </p:sp>
        </p:grpSp>
      </p:grpSp>
      <p:grpSp>
        <p:nvGrpSpPr>
          <p:cNvPr id="148" name="Group 147"/>
          <p:cNvGrpSpPr/>
          <p:nvPr userDrawn="1"/>
        </p:nvGrpSpPr>
        <p:grpSpPr>
          <a:xfrm>
            <a:off x="-11293868" y="-27534"/>
            <a:ext cx="11018865" cy="32918401"/>
            <a:chOff x="-11225189" y="-1"/>
            <a:chExt cx="11018865" cy="32918401"/>
          </a:xfrm>
        </p:grpSpPr>
        <p:sp>
          <p:nvSpPr>
            <p:cNvPr id="149" name="Rectangle 148"/>
            <p:cNvSpPr/>
            <p:nvPr/>
          </p:nvSpPr>
          <p:spPr>
            <a:xfrm>
              <a:off x="-11216136" y="-1"/>
              <a:ext cx="11009812" cy="32918401"/>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457200" rIns="457200" bIns="0" rtlCol="0" anchor="t" anchorCtr="0"/>
            <a:lstStyle/>
            <a:p>
              <a:pPr marL="0" marR="0" indent="0" algn="ctr" defTabSz="1518341" rtl="0" eaLnBrk="1" fontAlgn="auto" latinLnBrk="0" hangingPunct="1">
                <a:lnSpc>
                  <a:spcPct val="100000"/>
                </a:lnSpc>
                <a:spcBef>
                  <a:spcPts val="0"/>
                </a:spcBef>
                <a:spcAft>
                  <a:spcPts val="0"/>
                </a:spcAft>
                <a:buClrTx/>
                <a:buSzTx/>
                <a:buFontTx/>
                <a:buNone/>
                <a:tabLst/>
                <a:defRPr/>
              </a:pPr>
              <a:r>
                <a:rPr lang="en-US" sz="3200" b="1" spc="0" dirty="0">
                  <a:solidFill>
                    <a:srgbClr val="FF0000"/>
                  </a:solidFill>
                  <a:latin typeface="Trebuchet MS" pitchFamily="34" charset="0"/>
                </a:rPr>
                <a:t>(—THIS SIDEBAR DOES NOT PRINT—)</a:t>
              </a:r>
              <a:endParaRPr lang="en-US" sz="3200" b="1" spc="600" dirty="0">
                <a:solidFill>
                  <a:schemeClr val="bg1"/>
                </a:solidFill>
                <a:latin typeface="Trebuchet MS" pitchFamily="34" charset="0"/>
              </a:endParaRPr>
            </a:p>
            <a:p>
              <a:pPr algn="ctr"/>
              <a:r>
                <a:rPr lang="en-US" sz="4000" b="1" spc="600" dirty="0">
                  <a:solidFill>
                    <a:schemeClr val="bg1"/>
                  </a:solidFill>
                  <a:latin typeface="Trebuchet MS" pitchFamily="34" charset="0"/>
                </a:rPr>
                <a:t>DESIGN</a:t>
              </a:r>
              <a:r>
                <a:rPr lang="en-US" sz="4000" b="1" spc="600" baseline="0" dirty="0">
                  <a:solidFill>
                    <a:schemeClr val="bg1"/>
                  </a:solidFill>
                  <a:latin typeface="Trebuchet MS" pitchFamily="34" charset="0"/>
                </a:rPr>
                <a:t> </a:t>
              </a:r>
              <a:r>
                <a:rPr lang="en-US" sz="4000" b="1" spc="600" dirty="0">
                  <a:solidFill>
                    <a:schemeClr val="bg1"/>
                  </a:solidFill>
                  <a:latin typeface="Trebuchet MS" pitchFamily="34" charset="0"/>
                </a:rPr>
                <a:t>GUIDE</a:t>
              </a:r>
            </a:p>
            <a:p>
              <a:pPr algn="ctr"/>
              <a:endParaRPr lang="en-US" sz="2800" b="1" dirty="0">
                <a:latin typeface="Trebuchet MS" pitchFamily="34" charset="0"/>
              </a:endParaRPr>
            </a:p>
            <a:p>
              <a:pPr defTabSz="3765639"/>
              <a:r>
                <a:rPr lang="en-US" sz="2800" i="0" dirty="0">
                  <a:latin typeface="Trebuchet MS" pitchFamily="34" charset="0"/>
                </a:rPr>
                <a:t>This PowerPoint</a:t>
              </a:r>
              <a:r>
                <a:rPr lang="en-US" sz="2800" i="0" baseline="0" dirty="0">
                  <a:latin typeface="Trebuchet MS" pitchFamily="34" charset="0"/>
                </a:rPr>
                <a:t> </a:t>
              </a:r>
              <a:r>
                <a:rPr lang="en-US" sz="2800" i="0" dirty="0">
                  <a:latin typeface="Trebuchet MS" pitchFamily="34" charset="0"/>
                </a:rPr>
                <a:t>2007 template produces</a:t>
              </a:r>
              <a:r>
                <a:rPr lang="en-US" sz="2800" i="0" baseline="0" dirty="0">
                  <a:latin typeface="Trebuchet MS" pitchFamily="34" charset="0"/>
                </a:rPr>
                <a:t> </a:t>
              </a:r>
              <a:r>
                <a:rPr lang="en-US" sz="2800" i="0" dirty="0">
                  <a:latin typeface="Trebuchet MS" pitchFamily="34" charset="0"/>
                </a:rPr>
                <a:t>a 36”x48” presentation poster. </a:t>
              </a:r>
              <a:r>
                <a:rPr lang="en-US" sz="2800" dirty="0">
                  <a:latin typeface="Trebuchet MS" pitchFamily="34" charset="0"/>
                </a:rPr>
                <a:t>You</a:t>
              </a:r>
              <a:r>
                <a:rPr lang="en-US" sz="2800" baseline="0" dirty="0">
                  <a:latin typeface="Trebuchet MS" pitchFamily="34" charset="0"/>
                </a:rPr>
                <a:t> can u</a:t>
              </a:r>
              <a:r>
                <a:rPr lang="en-US" sz="2800" dirty="0">
                  <a:latin typeface="Trebuchet MS" pitchFamily="34" charset="0"/>
                </a:rPr>
                <a:t>se</a:t>
              </a:r>
              <a:r>
                <a:rPr lang="en-US" sz="2800" baseline="0" dirty="0">
                  <a:latin typeface="Trebuchet MS" pitchFamily="34" charset="0"/>
                </a:rPr>
                <a:t> it to create your research poster and </a:t>
              </a:r>
              <a:r>
                <a:rPr lang="en-US" sz="2800" dirty="0">
                  <a:latin typeface="Trebuchet MS" pitchFamily="34" charset="0"/>
                </a:rPr>
                <a:t>save valuable time placing titles, subtitles,</a:t>
              </a:r>
              <a:r>
                <a:rPr lang="en-US" sz="2800" baseline="0" dirty="0">
                  <a:latin typeface="Trebuchet MS" pitchFamily="34" charset="0"/>
                </a:rPr>
                <a:t> text, and graphics</a:t>
              </a:r>
              <a:r>
                <a:rPr lang="en-US" sz="2800" dirty="0">
                  <a:latin typeface="Trebuchet MS" pitchFamily="34" charset="0"/>
                </a:rPr>
                <a:t>. </a:t>
              </a:r>
            </a:p>
            <a:p>
              <a:pPr defTabSz="3765639"/>
              <a:endParaRPr lang="en-US" sz="2800" dirty="0">
                <a:latin typeface="Trebuchet MS" pitchFamily="34" charset="0"/>
              </a:endParaRPr>
            </a:p>
            <a:p>
              <a:pPr defTabSz="4389219"/>
              <a:r>
                <a:rPr lang="en-US" sz="2800" dirty="0">
                  <a:latin typeface="Trebuchet MS" pitchFamily="34" charset="0"/>
                </a:rPr>
                <a:t>We provide a series of online tutorials that will guide you through the poster design process and answer your poster production questions. To view our template tutorials, go online to </a:t>
              </a:r>
              <a:r>
                <a:rPr lang="en-US" sz="2800" b="1" dirty="0">
                  <a:solidFill>
                    <a:srgbClr val="FFC000"/>
                  </a:solidFill>
                  <a:latin typeface="Trebuchet MS" pitchFamily="34" charset="0"/>
                </a:rPr>
                <a:t>PosterPresentations.com</a:t>
              </a:r>
              <a:r>
                <a:rPr lang="en-US" sz="2800" b="1" dirty="0">
                  <a:solidFill>
                    <a:schemeClr val="bg1"/>
                  </a:solidFill>
                  <a:latin typeface="Trebuchet MS" pitchFamily="34" charset="0"/>
                </a:rPr>
                <a:t> </a:t>
              </a:r>
              <a:r>
                <a:rPr lang="en-US" sz="2800" dirty="0">
                  <a:solidFill>
                    <a:schemeClr val="bg1"/>
                  </a:solidFill>
                  <a:latin typeface="Trebuchet MS" pitchFamily="34" charset="0"/>
                </a:rPr>
                <a:t>and click on HELP DESK.</a:t>
              </a:r>
            </a:p>
            <a:p>
              <a:pPr defTabSz="4389219"/>
              <a:endParaRPr lang="en-US" sz="2800" dirty="0">
                <a:latin typeface="Trebuchet MS" pitchFamily="34" charset="0"/>
              </a:endParaRPr>
            </a:p>
            <a:p>
              <a:pPr defTabSz="4389219"/>
              <a:r>
                <a:rPr lang="en-US" sz="2800" dirty="0">
                  <a:solidFill>
                    <a:schemeClr val="bg1"/>
                  </a:solidFill>
                  <a:latin typeface="Trebuchet MS" pitchFamily="34" charset="0"/>
                </a:rPr>
                <a:t>When</a:t>
              </a:r>
              <a:r>
                <a:rPr lang="en-US" sz="2800" baseline="0" dirty="0">
                  <a:solidFill>
                    <a:schemeClr val="bg1"/>
                  </a:solidFill>
                  <a:latin typeface="Trebuchet MS" pitchFamily="34" charset="0"/>
                </a:rPr>
                <a:t> you are ready to print your poster</a:t>
              </a:r>
              <a:r>
                <a:rPr lang="en-US" sz="2800" dirty="0">
                  <a:solidFill>
                    <a:schemeClr val="bg1"/>
                  </a:solidFill>
                  <a:latin typeface="Trebuchet MS" pitchFamily="34" charset="0"/>
                </a:rPr>
                <a:t>,</a:t>
              </a:r>
              <a:r>
                <a:rPr lang="en-US" sz="2800" baseline="0" dirty="0">
                  <a:solidFill>
                    <a:schemeClr val="bg1"/>
                  </a:solidFill>
                  <a:latin typeface="Trebuchet MS" pitchFamily="34" charset="0"/>
                </a:rPr>
                <a:t> go online to </a:t>
              </a:r>
              <a:r>
                <a:rPr lang="en-US" sz="2800" b="0" dirty="0">
                  <a:solidFill>
                    <a:schemeClr val="bg1"/>
                  </a:solidFill>
                  <a:latin typeface="Trebuchet MS" pitchFamily="34" charset="0"/>
                </a:rPr>
                <a:t>PosterPresentations.com</a:t>
              </a:r>
              <a:br>
                <a:rPr lang="en-US" sz="2800" dirty="0">
                  <a:solidFill>
                    <a:schemeClr val="bg1"/>
                  </a:solidFill>
                  <a:latin typeface="Trebuchet MS" pitchFamily="34" charset="0"/>
                </a:rPr>
              </a:br>
              <a:endParaRPr lang="en-US" sz="2800" dirty="0">
                <a:solidFill>
                  <a:schemeClr val="bg1"/>
                </a:solidFill>
                <a:latin typeface="Trebuchet MS" pitchFamily="34" charset="0"/>
              </a:endParaRPr>
            </a:p>
            <a:p>
              <a:pPr algn="l" defTabSz="3765639"/>
              <a:r>
                <a:rPr lang="en-US" sz="2800" b="0" dirty="0">
                  <a:solidFill>
                    <a:schemeClr val="bg1"/>
                  </a:solidFill>
                  <a:latin typeface="Trebuchet MS" pitchFamily="34" charset="0"/>
                </a:rPr>
                <a:t>Need</a:t>
              </a:r>
              <a:r>
                <a:rPr lang="en-US" sz="2800" b="0" baseline="0" dirty="0">
                  <a:solidFill>
                    <a:schemeClr val="bg1"/>
                  </a:solidFill>
                  <a:latin typeface="Trebuchet MS" pitchFamily="34" charset="0"/>
                </a:rPr>
                <a:t> assistance? Call us at </a:t>
              </a:r>
              <a:r>
                <a:rPr lang="en-US" sz="2800" b="0" dirty="0">
                  <a:solidFill>
                    <a:srgbClr val="FFC000"/>
                  </a:solidFill>
                  <a:latin typeface="Trebuchet MS" pitchFamily="34" charset="0"/>
                </a:rPr>
                <a:t>1.510.649.3001</a:t>
              </a:r>
            </a:p>
            <a:p>
              <a:pPr algn="l" defTabSz="3765639"/>
              <a:endParaRPr lang="en-US" sz="3600" b="1" dirty="0">
                <a:solidFill>
                  <a:srgbClr val="FFFF00"/>
                </a:solidFill>
                <a:latin typeface="Trebuchet MS" pitchFamily="34" charset="0"/>
              </a:endParaRPr>
            </a:p>
            <a:p>
              <a:pPr algn="ctr"/>
              <a:endParaRPr lang="en-US" sz="2400" b="1" dirty="0">
                <a:solidFill>
                  <a:schemeClr val="bg1"/>
                </a:solidFill>
                <a:latin typeface="Trebuchet MS" pitchFamily="34" charset="0"/>
              </a:endParaRPr>
            </a:p>
            <a:p>
              <a:pPr algn="ctr"/>
              <a:r>
                <a:rPr lang="en-US" sz="4000" b="1" spc="600" dirty="0">
                  <a:solidFill>
                    <a:schemeClr val="bg1"/>
                  </a:solidFill>
                  <a:latin typeface="Trebuchet MS" pitchFamily="34" charset="0"/>
                </a:rPr>
                <a:t>QUICK START</a:t>
              </a:r>
            </a:p>
            <a:p>
              <a:pPr algn="ctr"/>
              <a:endParaRPr lang="en-US" sz="3200" b="1" baseline="0" dirty="0">
                <a:solidFill>
                  <a:schemeClr val="bg1"/>
                </a:solidFill>
                <a:latin typeface="Trebuchet MS" pitchFamily="34" charset="0"/>
              </a:endParaRPr>
            </a:p>
            <a:p>
              <a:pPr algn="ctr"/>
              <a:r>
                <a:rPr lang="en-US" sz="3200" b="1" baseline="0" dirty="0">
                  <a:solidFill>
                    <a:srgbClr val="FFC000"/>
                  </a:solidFill>
                  <a:latin typeface="Trebuchet MS" pitchFamily="34" charset="0"/>
                </a:rPr>
                <a:t>Zoom in and out</a:t>
              </a:r>
            </a:p>
            <a:p>
              <a:pPr marL="1892300" indent="-1892300" algn="l" defTabSz="850900"/>
              <a:r>
                <a:rPr lang="en-US" sz="2400" b="0" baseline="0" dirty="0">
                  <a:solidFill>
                    <a:schemeClr val="bg1"/>
                  </a:solidFill>
                  <a:latin typeface="Trebuchet MS" pitchFamily="34" charset="0"/>
                </a:rPr>
                <a:t>	</a:t>
              </a:r>
              <a:r>
                <a:rPr lang="en-US" sz="2400" b="0" baseline="0" dirty="0">
                  <a:solidFill>
                    <a:schemeClr val="bg1">
                      <a:lumMod val="75000"/>
                    </a:schemeClr>
                  </a:solidFill>
                  <a:latin typeface="Trebuchet MS" pitchFamily="34" charset="0"/>
                </a:rPr>
                <a:t>As you work on your poster zoom in and out to the level that is more comfortable to you. </a:t>
              </a:r>
            </a:p>
            <a:p>
              <a:pPr marL="1892300" indent="-1892300" algn="l" defTabSz="850900"/>
              <a:r>
                <a:rPr lang="en-US" sz="2400" b="1" baseline="0" dirty="0">
                  <a:solidFill>
                    <a:schemeClr val="bg1">
                      <a:lumMod val="75000"/>
                    </a:schemeClr>
                  </a:solidFill>
                  <a:latin typeface="Trebuchet MS" pitchFamily="34" charset="0"/>
                </a:rPr>
                <a:t>	</a:t>
              </a:r>
              <a:r>
                <a:rPr lang="en-US" sz="2400" b="0" baseline="0" dirty="0">
                  <a:solidFill>
                    <a:schemeClr val="bg1">
                      <a:lumMod val="75000"/>
                    </a:schemeClr>
                  </a:solidFill>
                  <a:latin typeface="Trebuchet MS" pitchFamily="34" charset="0"/>
                </a:rPr>
                <a:t>Go to VIEW &gt; ZOOM.</a:t>
              </a:r>
            </a:p>
            <a:p>
              <a:pPr algn="l"/>
              <a:endParaRPr lang="en-US" sz="2800" b="0" baseline="0" dirty="0">
                <a:solidFill>
                  <a:schemeClr val="bg1"/>
                </a:solidFill>
                <a:latin typeface="Trebuchet MS" pitchFamily="34" charset="0"/>
              </a:endParaRPr>
            </a:p>
            <a:p>
              <a:pPr algn="ctr"/>
              <a:r>
                <a:rPr lang="en-US" sz="3200" b="1" baseline="0" dirty="0">
                  <a:solidFill>
                    <a:srgbClr val="FFC000"/>
                  </a:solidFill>
                  <a:latin typeface="Trebuchet MS" pitchFamily="34" charset="0"/>
                </a:rPr>
                <a:t>Title, Authors, and Affiliations</a:t>
              </a:r>
            </a:p>
            <a:p>
              <a:pPr algn="l"/>
              <a:r>
                <a:rPr lang="en-US" sz="2400" b="0" baseline="0" dirty="0">
                  <a:solidFill>
                    <a:schemeClr val="bg1">
                      <a:lumMod val="75000"/>
                    </a:schemeClr>
                  </a:solidFill>
                  <a:latin typeface="Trebuchet MS" pitchFamily="34" charset="0"/>
                </a:rPr>
                <a:t>Start designing your poster by adding the title, the names of the authors, and the affiliated institutions. </a:t>
              </a:r>
              <a:r>
                <a:rPr lang="en-US" sz="2400" b="0" spc="0" baseline="0" dirty="0">
                  <a:solidFill>
                    <a:schemeClr val="bg1">
                      <a:lumMod val="75000"/>
                    </a:schemeClr>
                  </a:solidFill>
                  <a:latin typeface="Trebuchet MS" pitchFamily="34" charset="0"/>
                </a:rPr>
                <a:t>You can type or paste text into the provided boxes. The template will automatically adjust the size of your text to fit the title box. You can manually override this feature and change the size of your text. </a:t>
              </a:r>
            </a:p>
            <a:p>
              <a:pPr algn="l"/>
              <a:endParaRPr lang="en-US" sz="2400" b="0" spc="0" baseline="0" dirty="0">
                <a:solidFill>
                  <a:schemeClr val="bg1">
                    <a:lumMod val="75000"/>
                  </a:schemeClr>
                </a:solidFill>
                <a:latin typeface="Trebuchet MS" pitchFamily="34" charset="0"/>
              </a:endParaRPr>
            </a:p>
            <a:p>
              <a:pPr algn="l"/>
              <a:r>
                <a:rPr lang="en-US" sz="2400" b="1" spc="300" baseline="0" dirty="0">
                  <a:solidFill>
                    <a:srgbClr val="FFC000"/>
                  </a:solidFill>
                  <a:latin typeface="Trebuchet MS" pitchFamily="34" charset="0"/>
                </a:rPr>
                <a:t>TIP</a:t>
              </a:r>
              <a:r>
                <a:rPr lang="en-US" sz="2400" b="1" baseline="0" dirty="0">
                  <a:solidFill>
                    <a:srgbClr val="FFC000"/>
                  </a:solidFill>
                  <a:latin typeface="Trebuchet MS" pitchFamily="34" charset="0"/>
                </a:rPr>
                <a:t>: </a:t>
              </a:r>
              <a:r>
                <a:rPr lang="en-US" sz="2400" b="0" baseline="0" dirty="0">
                  <a:solidFill>
                    <a:schemeClr val="bg1">
                      <a:lumMod val="75000"/>
                    </a:schemeClr>
                  </a:solidFill>
                  <a:latin typeface="Trebuchet MS" pitchFamily="34" charset="0"/>
                </a:rPr>
                <a:t>The font size of your title should be bigger than your name(s) and institution name(s).</a:t>
              </a:r>
            </a:p>
            <a:p>
              <a:pPr algn="l"/>
              <a:br>
                <a:rPr lang="en-US" sz="2800" b="1" baseline="0" dirty="0">
                  <a:solidFill>
                    <a:schemeClr val="bg1"/>
                  </a:solidFill>
                  <a:latin typeface="Trebuchet MS" pitchFamily="34" charset="0"/>
                </a:rPr>
              </a:br>
              <a:endParaRPr lang="en-US" sz="2800" b="1" dirty="0">
                <a:solidFill>
                  <a:schemeClr val="bg1"/>
                </a:solidFill>
                <a:latin typeface="Trebuchet MS" pitchFamily="34" charset="0"/>
              </a:endParaRPr>
            </a:p>
            <a:p>
              <a:pPr algn="ctr"/>
              <a:endParaRPr lang="en-US" sz="2800" b="1" dirty="0">
                <a:solidFill>
                  <a:srgbClr val="FFC000"/>
                </a:solidFill>
                <a:latin typeface="Trebuchet MS" pitchFamily="34" charset="0"/>
              </a:endParaRPr>
            </a:p>
            <a:p>
              <a:pPr algn="ctr"/>
              <a:endParaRPr lang="en-US" sz="2800" b="1" dirty="0">
                <a:solidFill>
                  <a:srgbClr val="FFC000"/>
                </a:solidFill>
                <a:latin typeface="Trebuchet MS" pitchFamily="34" charset="0"/>
              </a:endParaRPr>
            </a:p>
            <a:p>
              <a:pPr algn="ctr"/>
              <a:r>
                <a:rPr lang="en-US" sz="3200" b="1" dirty="0">
                  <a:solidFill>
                    <a:srgbClr val="FFC000"/>
                  </a:solidFill>
                  <a:latin typeface="Trebuchet MS" pitchFamily="34" charset="0"/>
                </a:rPr>
                <a:t>Adding Logos</a:t>
              </a:r>
              <a:r>
                <a:rPr lang="en-US" sz="3200" b="1" baseline="0" dirty="0">
                  <a:solidFill>
                    <a:srgbClr val="FFC000"/>
                  </a:solidFill>
                  <a:latin typeface="Trebuchet MS" pitchFamily="34" charset="0"/>
                </a:rPr>
                <a:t> / Seals</a:t>
              </a:r>
            </a:p>
            <a:p>
              <a:pPr algn="l"/>
              <a:r>
                <a:rPr lang="en-US" sz="2400" b="0" baseline="0" dirty="0">
                  <a:solidFill>
                    <a:schemeClr val="bg1">
                      <a:lumMod val="75000"/>
                    </a:schemeClr>
                  </a:solidFill>
                  <a:latin typeface="Trebuchet MS" pitchFamily="34" charset="0"/>
                </a:rPr>
                <a:t>Most often, logos are added on each side of the title. You can insert a logo by dragging and dropping it from your desktop, copy and paste or by going to INSERT &gt; PICTURES. Logos taken from web sites are likely to be low quality when printed. Zoom it at 100% to see what the logo will look like on the final poster and make any necessary adjustments.  </a:t>
              </a:r>
            </a:p>
            <a:p>
              <a:pPr algn="l"/>
              <a:endParaRPr lang="en-US" sz="2400" b="0" spc="300" baseline="0" dirty="0">
                <a:solidFill>
                  <a:schemeClr val="bg1">
                    <a:lumMod val="75000"/>
                  </a:schemeClr>
                </a:solidFill>
                <a:latin typeface="Trebuchet MS" pitchFamily="34" charset="0"/>
              </a:endParaRPr>
            </a:p>
            <a:p>
              <a:pPr algn="l"/>
              <a:r>
                <a:rPr lang="en-US" sz="2400" b="1" spc="300" baseline="0" dirty="0">
                  <a:solidFill>
                    <a:srgbClr val="FFC000"/>
                  </a:solidFill>
                  <a:latin typeface="Trebuchet MS" pitchFamily="34" charset="0"/>
                </a:rPr>
                <a:t>TIP:</a:t>
              </a:r>
              <a:r>
                <a:rPr lang="en-US" sz="2400" b="1" spc="0" baseline="0" dirty="0">
                  <a:solidFill>
                    <a:srgbClr val="FFC000"/>
                  </a:solidFill>
                  <a:latin typeface="Trebuchet MS" pitchFamily="34" charset="0"/>
                </a:rPr>
                <a:t> </a:t>
              </a:r>
              <a:r>
                <a:rPr lang="en-US" sz="2400" b="0" baseline="0" dirty="0">
                  <a:solidFill>
                    <a:schemeClr val="bg1">
                      <a:lumMod val="75000"/>
                    </a:schemeClr>
                  </a:solidFill>
                  <a:latin typeface="Trebuchet MS" pitchFamily="34" charset="0"/>
                </a:rPr>
                <a:t>See if your school’s logo is available on our free poster templates page.</a:t>
              </a:r>
            </a:p>
            <a:p>
              <a:pPr algn="l"/>
              <a:endParaRPr lang="en-US" sz="2400" b="0" baseline="0" dirty="0">
                <a:latin typeface="Trebuchet MS" pitchFamily="34" charset="0"/>
              </a:endParaRPr>
            </a:p>
            <a:p>
              <a:pPr algn="ctr"/>
              <a:r>
                <a:rPr lang="en-US" sz="3200" b="1" baseline="0" dirty="0">
                  <a:solidFill>
                    <a:srgbClr val="FFC000"/>
                  </a:solidFill>
                  <a:latin typeface="Trebuchet MS" pitchFamily="34" charset="0"/>
                </a:rPr>
                <a:t>Photographs / Graphics</a:t>
              </a:r>
            </a:p>
            <a:p>
              <a:pPr algn="l" defTabSz="977900"/>
              <a:r>
                <a:rPr lang="en-US" sz="2400" b="0" baseline="0" dirty="0">
                  <a:solidFill>
                    <a:schemeClr val="bg1">
                      <a:lumMod val="75000"/>
                    </a:schemeClr>
                  </a:solidFill>
                  <a:latin typeface="Trebuchet MS" pitchFamily="34" charset="0"/>
                </a:rPr>
                <a:t>You can add images by dragging and dropping from your desktop, copy and paste, or by going to INSERT &gt; PICTURES. Resize images proportionally by holding down the SHIFT key and dragging one of the corner handles. For a professional-looking poster, do not distort your images by enlarging them </a:t>
              </a:r>
              <a:r>
                <a:rPr lang="en-US" sz="2400" b="0" spc="0" baseline="0" dirty="0">
                  <a:solidFill>
                    <a:schemeClr val="bg1">
                      <a:lumMod val="75000"/>
                    </a:schemeClr>
                  </a:solidFill>
                  <a:latin typeface="Trebuchet MS" pitchFamily="34" charset="0"/>
                </a:rPr>
                <a:t>disproportionally.</a:t>
              </a:r>
            </a:p>
            <a:p>
              <a:pPr algn="l" defTabSz="977900"/>
              <a:endParaRPr lang="en-US" sz="2400" b="0" baseline="0" dirty="0">
                <a:latin typeface="Trebuchet MS" pitchFamily="34" charset="0"/>
              </a:endParaRPr>
            </a:p>
            <a:p>
              <a:pPr algn="ctr"/>
              <a:endParaRPr lang="en-US" sz="2800" b="1" baseline="0" dirty="0">
                <a:solidFill>
                  <a:srgbClr val="FFC000"/>
                </a:solidFill>
                <a:latin typeface="Trebuchet MS" pitchFamily="34" charset="0"/>
              </a:endParaRPr>
            </a:p>
            <a:p>
              <a:pPr algn="ctr"/>
              <a:endParaRPr lang="en-US" sz="2800" b="1" baseline="0" dirty="0">
                <a:solidFill>
                  <a:srgbClr val="FFC000"/>
                </a:solidFill>
                <a:latin typeface="Trebuchet MS" pitchFamily="34" charset="0"/>
              </a:endParaRPr>
            </a:p>
            <a:p>
              <a:pPr algn="ctr"/>
              <a:endParaRPr lang="en-US" sz="2800" b="1" baseline="0" dirty="0">
                <a:solidFill>
                  <a:srgbClr val="FFC000"/>
                </a:solidFill>
                <a:latin typeface="Trebuchet MS" pitchFamily="34" charset="0"/>
              </a:endParaRPr>
            </a:p>
            <a:p>
              <a:pPr algn="ctr"/>
              <a:endParaRPr lang="en-US" sz="2800" b="1" baseline="0" dirty="0">
                <a:solidFill>
                  <a:srgbClr val="FFC000"/>
                </a:solidFill>
                <a:latin typeface="Trebuchet MS" pitchFamily="34" charset="0"/>
              </a:endParaRPr>
            </a:p>
            <a:p>
              <a:pPr algn="ctr"/>
              <a:endParaRPr lang="en-US" sz="2800" b="1" baseline="0" dirty="0">
                <a:solidFill>
                  <a:srgbClr val="FFC000"/>
                </a:solidFill>
                <a:latin typeface="Trebuchet MS" pitchFamily="34" charset="0"/>
              </a:endParaRPr>
            </a:p>
            <a:p>
              <a:pPr algn="ctr"/>
              <a:endParaRPr lang="en-US" sz="2800" b="1" baseline="0" dirty="0">
                <a:solidFill>
                  <a:srgbClr val="FFC000"/>
                </a:solidFill>
                <a:latin typeface="Trebuchet MS" pitchFamily="34" charset="0"/>
              </a:endParaRPr>
            </a:p>
            <a:p>
              <a:pPr algn="ctr"/>
              <a:r>
                <a:rPr lang="en-US" sz="3200" b="1" baseline="0" dirty="0">
                  <a:solidFill>
                    <a:srgbClr val="FFC000"/>
                  </a:solidFill>
                  <a:latin typeface="Trebuchet MS" pitchFamily="34" charset="0"/>
                </a:rPr>
                <a:t>Image Quality Check</a:t>
              </a:r>
            </a:p>
            <a:p>
              <a:pPr lvl="0" algn="l" defTabSz="977900"/>
              <a:r>
                <a:rPr lang="en-US" sz="2400" b="0" baseline="0" dirty="0">
                  <a:solidFill>
                    <a:schemeClr val="bg1">
                      <a:lumMod val="75000"/>
                    </a:schemeClr>
                  </a:solidFill>
                  <a:latin typeface="Trebuchet MS" pitchFamily="34" charset="0"/>
                </a:rPr>
                <a:t>Zoom in and look at your images at 100% magnification. If they look good they will print well. </a:t>
              </a:r>
              <a:endParaRPr lang="en-US" sz="2800" b="0" dirty="0">
                <a:latin typeface="Trebuchet MS" pitchFamily="34" charset="0"/>
              </a:endParaRPr>
            </a:p>
          </p:txBody>
        </p:sp>
        <p:cxnSp>
          <p:nvCxnSpPr>
            <p:cNvPr id="150" name="Straight Connector 149"/>
            <p:cNvCxnSpPr/>
            <p:nvPr/>
          </p:nvCxnSpPr>
          <p:spPr>
            <a:xfrm>
              <a:off x="-11225189" y="8422500"/>
              <a:ext cx="10999746" cy="3341"/>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pic>
          <p:nvPicPr>
            <p:cNvPr id="151" name="Picture 150"/>
            <p:cNvPicPr>
              <a:picLocks noChangeAspect="1"/>
            </p:cNvPicPr>
            <p:nvPr userDrawn="1"/>
          </p:nvPicPr>
          <p:blipFill>
            <a:blip r:embed="rId11"/>
            <a:stretch>
              <a:fillRect/>
            </a:stretch>
          </p:blipFill>
          <p:spPr>
            <a:xfrm>
              <a:off x="-10740740" y="10261718"/>
              <a:ext cx="1597666" cy="1201935"/>
            </a:xfrm>
            <a:prstGeom prst="rect">
              <a:avLst/>
            </a:prstGeom>
          </p:spPr>
        </p:pic>
        <p:pic>
          <p:nvPicPr>
            <p:cNvPr id="152" name="Picture 151"/>
            <p:cNvPicPr>
              <a:picLocks noChangeAspect="1"/>
            </p:cNvPicPr>
            <p:nvPr userDrawn="1"/>
          </p:nvPicPr>
          <p:blipFill>
            <a:blip r:embed="rId12"/>
            <a:stretch>
              <a:fillRect/>
            </a:stretch>
          </p:blipFill>
          <p:spPr>
            <a:xfrm>
              <a:off x="-10732765" y="15696927"/>
              <a:ext cx="9986808" cy="1053596"/>
            </a:xfrm>
            <a:prstGeom prst="rect">
              <a:avLst/>
            </a:prstGeom>
          </p:spPr>
        </p:pic>
        <p:grpSp>
          <p:nvGrpSpPr>
            <p:cNvPr id="153" name="Group 152"/>
            <p:cNvGrpSpPr/>
            <p:nvPr userDrawn="1"/>
          </p:nvGrpSpPr>
          <p:grpSpPr>
            <a:xfrm>
              <a:off x="-9744993" y="23540957"/>
              <a:ext cx="7531182" cy="2120439"/>
              <a:chOff x="-4470427" y="11016658"/>
              <a:chExt cx="3470785" cy="974220"/>
            </a:xfrm>
          </p:grpSpPr>
          <p:grpSp>
            <p:nvGrpSpPr>
              <p:cNvPr id="159" name="Group 158"/>
              <p:cNvGrpSpPr/>
              <p:nvPr userDrawn="1"/>
            </p:nvGrpSpPr>
            <p:grpSpPr>
              <a:xfrm>
                <a:off x="-2783495" y="11060886"/>
                <a:ext cx="624431" cy="893535"/>
                <a:chOff x="-3958697" y="11117435"/>
                <a:chExt cx="779338" cy="1280430"/>
              </a:xfrm>
            </p:grpSpPr>
            <p:pic>
              <p:nvPicPr>
                <p:cNvPr id="165" name="Picture 164"/>
                <p:cNvPicPr>
                  <a:picLocks noChangeAspect="1"/>
                </p:cNvPicPr>
                <p:nvPr userDrawn="1"/>
              </p:nvPicPr>
              <p:blipFill>
                <a:blip r:embed="rId13"/>
                <a:stretch>
                  <a:fillRect/>
                </a:stretch>
              </p:blipFill>
              <p:spPr>
                <a:xfrm>
                  <a:off x="-3948160" y="11117435"/>
                  <a:ext cx="768801" cy="1090857"/>
                </a:xfrm>
                <a:prstGeom prst="rect">
                  <a:avLst/>
                </a:prstGeom>
              </p:spPr>
            </p:pic>
            <p:sp>
              <p:nvSpPr>
                <p:cNvPr id="166" name="TextBox 165"/>
                <p:cNvSpPr txBox="1"/>
                <p:nvPr userDrawn="1"/>
              </p:nvSpPr>
              <p:spPr>
                <a:xfrm>
                  <a:off x="-3958697" y="12114178"/>
                  <a:ext cx="779337" cy="283687"/>
                </a:xfrm>
                <a:prstGeom prst="rect">
                  <a:avLst/>
                </a:prstGeom>
                <a:solidFill>
                  <a:schemeClr val="accent1"/>
                </a:solidFill>
                <a:ln>
                  <a:noFill/>
                </a:ln>
              </p:spPr>
              <p:txBody>
                <a:bodyPr wrap="square" lIns="91440" tIns="91440" rIns="91440" bIns="91440" rtlCol="0">
                  <a:spAutoFit/>
                </a:bodyPr>
                <a:lstStyle/>
                <a:p>
                  <a:pPr algn="ctr"/>
                  <a:r>
                    <a:rPr lang="en-US" sz="1600" b="1" dirty="0">
                      <a:solidFill>
                        <a:schemeClr val="tx1"/>
                      </a:solidFill>
                    </a:rPr>
                    <a:t>ORIGINAL</a:t>
                  </a:r>
                </a:p>
              </p:txBody>
            </p:sp>
          </p:grpSp>
          <p:grpSp>
            <p:nvGrpSpPr>
              <p:cNvPr id="160" name="Group 159"/>
              <p:cNvGrpSpPr/>
              <p:nvPr userDrawn="1"/>
            </p:nvGrpSpPr>
            <p:grpSpPr>
              <a:xfrm>
                <a:off x="-2033159" y="11060889"/>
                <a:ext cx="1033517" cy="893529"/>
                <a:chOff x="-2921738" y="11200127"/>
                <a:chExt cx="1420279" cy="1227904"/>
              </a:xfrm>
            </p:grpSpPr>
            <p:pic>
              <p:nvPicPr>
                <p:cNvPr id="163" name="Picture 162"/>
                <p:cNvPicPr>
                  <a:picLocks noChangeAspect="1"/>
                </p:cNvPicPr>
                <p:nvPr userDrawn="1"/>
              </p:nvPicPr>
              <p:blipFill>
                <a:blip r:embed="rId13"/>
                <a:stretch>
                  <a:fillRect/>
                </a:stretch>
              </p:blipFill>
              <p:spPr>
                <a:xfrm>
                  <a:off x="-2921738" y="11200127"/>
                  <a:ext cx="1420279" cy="1029694"/>
                </a:xfrm>
                <a:prstGeom prst="rect">
                  <a:avLst/>
                </a:prstGeom>
              </p:spPr>
            </p:pic>
            <p:sp>
              <p:nvSpPr>
                <p:cNvPr id="164" name="TextBox 163"/>
                <p:cNvSpPr txBox="1"/>
                <p:nvPr userDrawn="1"/>
              </p:nvSpPr>
              <p:spPr>
                <a:xfrm>
                  <a:off x="-2918991" y="12175418"/>
                  <a:ext cx="1417532" cy="252613"/>
                </a:xfrm>
                <a:prstGeom prst="rect">
                  <a:avLst/>
                </a:prstGeom>
                <a:solidFill>
                  <a:srgbClr val="FF0000"/>
                </a:solidFill>
              </p:spPr>
              <p:txBody>
                <a:bodyPr wrap="square" lIns="457200" tIns="91440" rIns="457200" bIns="91440" rtlCol="0">
                  <a:spAutoFit/>
                </a:bodyPr>
                <a:lstStyle/>
                <a:p>
                  <a:pPr algn="ctr"/>
                  <a:r>
                    <a:rPr lang="en-US" sz="1400" b="1" dirty="0">
                      <a:solidFill>
                        <a:schemeClr val="bg1"/>
                      </a:solidFill>
                    </a:rPr>
                    <a:t>DISTORTED</a:t>
                  </a:r>
                  <a:endParaRPr lang="en-US" sz="700" b="1" dirty="0">
                    <a:solidFill>
                      <a:schemeClr val="bg1"/>
                    </a:solidFill>
                  </a:endParaRPr>
                </a:p>
              </p:txBody>
            </p:sp>
          </p:grpSp>
          <p:pic>
            <p:nvPicPr>
              <p:cNvPr id="161" name="Picture 160"/>
              <p:cNvPicPr>
                <a:picLocks noChangeAspect="1"/>
              </p:cNvPicPr>
              <p:nvPr userDrawn="1"/>
            </p:nvPicPr>
            <p:blipFill>
              <a:blip r:embed="rId14"/>
              <a:stretch>
                <a:fillRect/>
              </a:stretch>
            </p:blipFill>
            <p:spPr>
              <a:xfrm>
                <a:off x="-4470427" y="11016658"/>
                <a:ext cx="1098742" cy="847761"/>
              </a:xfrm>
              <a:prstGeom prst="rect">
                <a:avLst/>
              </a:prstGeom>
            </p:spPr>
          </p:pic>
          <p:sp>
            <p:nvSpPr>
              <p:cNvPr id="162" name="TextBox 161"/>
              <p:cNvSpPr txBox="1"/>
              <p:nvPr userDrawn="1"/>
            </p:nvSpPr>
            <p:spPr>
              <a:xfrm>
                <a:off x="-4440600" y="11665645"/>
                <a:ext cx="1035685" cy="325233"/>
              </a:xfrm>
              <a:prstGeom prst="rect">
                <a:avLst/>
              </a:prstGeom>
              <a:noFill/>
            </p:spPr>
            <p:txBody>
              <a:bodyPr wrap="square" lIns="457200" tIns="457200" rIns="457200" bIns="0" rtlCol="0">
                <a:spAutoFit/>
              </a:bodyPr>
              <a:lstStyle/>
              <a:p>
                <a:pPr algn="ctr"/>
                <a:r>
                  <a:rPr lang="en-US" sz="1600" dirty="0">
                    <a:solidFill>
                      <a:schemeClr val="bg1"/>
                    </a:solidFill>
                  </a:rPr>
                  <a:t>Corner</a:t>
                </a:r>
                <a:r>
                  <a:rPr lang="en-US" sz="1600" baseline="0" dirty="0">
                    <a:solidFill>
                      <a:schemeClr val="bg1"/>
                    </a:solidFill>
                  </a:rPr>
                  <a:t> handles</a:t>
                </a:r>
                <a:endParaRPr lang="en-US" sz="1600" dirty="0">
                  <a:solidFill>
                    <a:schemeClr val="bg1"/>
                  </a:solidFill>
                </a:endParaRPr>
              </a:p>
            </p:txBody>
          </p:sp>
        </p:grpSp>
        <p:grpSp>
          <p:nvGrpSpPr>
            <p:cNvPr id="154" name="Group 153"/>
            <p:cNvGrpSpPr/>
            <p:nvPr userDrawn="1"/>
          </p:nvGrpSpPr>
          <p:grpSpPr>
            <a:xfrm>
              <a:off x="-10398793" y="27751410"/>
              <a:ext cx="9323012" cy="2453251"/>
              <a:chOff x="-4754996" y="12734136"/>
              <a:chExt cx="4296559" cy="1127128"/>
            </a:xfrm>
          </p:grpSpPr>
          <p:graphicFrame>
            <p:nvGraphicFramePr>
              <p:cNvPr id="155" name="Object 154"/>
              <p:cNvGraphicFramePr>
                <a:graphicFrameLocks noChangeAspect="1"/>
              </p:cNvGraphicFramePr>
              <p:nvPr userDrawn="1">
                <p:extLst>
                  <p:ext uri="{D42A27DB-BD31-4B8C-83A1-F6EECF244321}">
                    <p14:modId xmlns:p14="http://schemas.microsoft.com/office/powerpoint/2010/main" val="1449971961"/>
                  </p:ext>
                </p:extLst>
              </p:nvPr>
            </p:nvGraphicFramePr>
            <p:xfrm>
              <a:off x="-4533347" y="12734142"/>
              <a:ext cx="1828800" cy="1117600"/>
            </p:xfrm>
            <a:graphic>
              <a:graphicData uri="http://schemas.openxmlformats.org/presentationml/2006/ole">
                <mc:AlternateContent xmlns:mc="http://schemas.openxmlformats.org/markup-compatibility/2006">
                  <mc:Choice xmlns:v="urn:schemas-microsoft-com:vml" Requires="v">
                    <p:oleObj spid="_x0000_s2617" name="Image" r:id="rId15" imgW="1828440" imgH="1117440" progId="Photoshop.Image.13">
                      <p:embed/>
                    </p:oleObj>
                  </mc:Choice>
                  <mc:Fallback>
                    <p:oleObj name="Image" r:id="rId15" imgW="1828440" imgH="1117440" progId="Photoshop.Image.13">
                      <p:embed/>
                      <p:pic>
                        <p:nvPicPr>
                          <p:cNvPr id="0" name=""/>
                          <p:cNvPicPr/>
                          <p:nvPr/>
                        </p:nvPicPr>
                        <p:blipFill>
                          <a:blip r:embed="rId16"/>
                          <a:stretch>
                            <a:fillRect/>
                          </a:stretch>
                        </p:blipFill>
                        <p:spPr>
                          <a:xfrm>
                            <a:off x="-4533347" y="12734142"/>
                            <a:ext cx="1828800" cy="1117600"/>
                          </a:xfrm>
                          <a:prstGeom prst="rect">
                            <a:avLst/>
                          </a:prstGeom>
                        </p:spPr>
                      </p:pic>
                    </p:oleObj>
                  </mc:Fallback>
                </mc:AlternateContent>
              </a:graphicData>
            </a:graphic>
          </p:graphicFrame>
          <p:graphicFrame>
            <p:nvGraphicFramePr>
              <p:cNvPr id="156" name="Object 155"/>
              <p:cNvGraphicFramePr>
                <a:graphicFrameLocks noChangeAspect="1"/>
              </p:cNvGraphicFramePr>
              <p:nvPr userDrawn="1">
                <p:extLst>
                  <p:ext uri="{D42A27DB-BD31-4B8C-83A1-F6EECF244321}">
                    <p14:modId xmlns:p14="http://schemas.microsoft.com/office/powerpoint/2010/main" val="358709225"/>
                  </p:ext>
                </p:extLst>
              </p:nvPr>
            </p:nvGraphicFramePr>
            <p:xfrm>
              <a:off x="-2456641" y="12737835"/>
              <a:ext cx="1828800" cy="1117600"/>
            </p:xfrm>
            <a:graphic>
              <a:graphicData uri="http://schemas.openxmlformats.org/presentationml/2006/ole">
                <mc:AlternateContent xmlns:mc="http://schemas.openxmlformats.org/markup-compatibility/2006">
                  <mc:Choice xmlns:v="urn:schemas-microsoft-com:vml" Requires="v">
                    <p:oleObj spid="_x0000_s2618" name="Image" r:id="rId17" imgW="1828440" imgH="1117440" progId="Photoshop.Image.13">
                      <p:embed/>
                    </p:oleObj>
                  </mc:Choice>
                  <mc:Fallback>
                    <p:oleObj name="Image" r:id="rId17" imgW="1828440" imgH="1117440" progId="Photoshop.Image.13">
                      <p:embed/>
                      <p:pic>
                        <p:nvPicPr>
                          <p:cNvPr id="0" name=""/>
                          <p:cNvPicPr/>
                          <p:nvPr/>
                        </p:nvPicPr>
                        <p:blipFill>
                          <a:blip r:embed="rId18"/>
                          <a:stretch>
                            <a:fillRect/>
                          </a:stretch>
                        </p:blipFill>
                        <p:spPr>
                          <a:xfrm>
                            <a:off x="-2456641" y="12737835"/>
                            <a:ext cx="1828800" cy="1117600"/>
                          </a:xfrm>
                          <a:prstGeom prst="rect">
                            <a:avLst/>
                          </a:prstGeom>
                        </p:spPr>
                      </p:pic>
                    </p:oleObj>
                  </mc:Fallback>
                </mc:AlternateContent>
              </a:graphicData>
            </a:graphic>
          </p:graphicFrame>
          <p:sp>
            <p:nvSpPr>
              <p:cNvPr id="157" name="TextBox 156"/>
              <p:cNvSpPr txBox="1"/>
              <p:nvPr userDrawn="1"/>
            </p:nvSpPr>
            <p:spPr>
              <a:xfrm rot="16200000">
                <a:off x="-5235785" y="13214925"/>
                <a:ext cx="1117601" cy="156024"/>
              </a:xfrm>
              <a:prstGeom prst="rect">
                <a:avLst/>
              </a:prstGeom>
              <a:noFill/>
            </p:spPr>
            <p:txBody>
              <a:bodyPr wrap="square" lIns="91440" tIns="91440" rIns="91440" bIns="0" rtlCol="0">
                <a:spAutoFit/>
              </a:bodyPr>
              <a:lstStyle/>
              <a:p>
                <a:pPr algn="ctr"/>
                <a:r>
                  <a:rPr lang="en-US" sz="1600" dirty="0">
                    <a:solidFill>
                      <a:srgbClr val="92D050"/>
                    </a:solidFill>
                  </a:rPr>
                  <a:t>Good</a:t>
                </a:r>
                <a:r>
                  <a:rPr lang="en-US" sz="1600" baseline="0" dirty="0">
                    <a:solidFill>
                      <a:srgbClr val="92D050"/>
                    </a:solidFill>
                  </a:rPr>
                  <a:t> </a:t>
                </a:r>
                <a:r>
                  <a:rPr lang="en-US" sz="1600" baseline="0" dirty="0">
                    <a:solidFill>
                      <a:schemeClr val="bg1"/>
                    </a:solidFill>
                  </a:rPr>
                  <a:t>printing quality</a:t>
                </a:r>
                <a:endParaRPr lang="en-US" sz="1600" dirty="0">
                  <a:solidFill>
                    <a:schemeClr val="bg1"/>
                  </a:solidFill>
                </a:endParaRPr>
              </a:p>
            </p:txBody>
          </p:sp>
          <p:sp>
            <p:nvSpPr>
              <p:cNvPr id="158" name="TextBox 157"/>
              <p:cNvSpPr txBox="1"/>
              <p:nvPr userDrawn="1"/>
            </p:nvSpPr>
            <p:spPr>
              <a:xfrm rot="16200000">
                <a:off x="-1095250" y="13224452"/>
                <a:ext cx="1117601" cy="156024"/>
              </a:xfrm>
              <a:prstGeom prst="rect">
                <a:avLst/>
              </a:prstGeom>
              <a:noFill/>
            </p:spPr>
            <p:txBody>
              <a:bodyPr wrap="square" lIns="91440" tIns="91440" rIns="91440" bIns="0" rtlCol="0">
                <a:spAutoFit/>
              </a:bodyPr>
              <a:lstStyle/>
              <a:p>
                <a:pPr algn="ctr"/>
                <a:r>
                  <a:rPr lang="en-US" sz="1600" dirty="0">
                    <a:solidFill>
                      <a:srgbClr val="FF0000"/>
                    </a:solidFill>
                  </a:rPr>
                  <a:t>Bad </a:t>
                </a:r>
                <a:r>
                  <a:rPr lang="en-US" sz="1600" dirty="0">
                    <a:solidFill>
                      <a:schemeClr val="bg1"/>
                    </a:solidFill>
                  </a:rPr>
                  <a:t>printing quality</a:t>
                </a:r>
              </a:p>
            </p:txBody>
          </p:sp>
        </p:grpSp>
      </p:grpSp>
      <p:sp>
        <p:nvSpPr>
          <p:cNvPr id="59" name="TextBox 59"/>
          <p:cNvSpPr txBox="1"/>
          <p:nvPr userDrawn="1"/>
        </p:nvSpPr>
        <p:spPr>
          <a:xfrm>
            <a:off x="44487207" y="31252859"/>
            <a:ext cx="7629577" cy="1399638"/>
          </a:xfrm>
          <a:prstGeom prst="rect">
            <a:avLst/>
          </a:prstGeom>
          <a:noFill/>
        </p:spPr>
        <p:txBody>
          <a:bodyPr wrap="square" lIns="65304" tIns="32651" rIns="65304" bIns="32651" rtlCol="0">
            <a:spAutoFit/>
          </a:bodyPr>
          <a:lstStyle>
            <a:defPPr>
              <a:defRPr lang="en-US"/>
            </a:defPPr>
            <a:lvl1pPr marL="0" algn="l" defTabSz="4388900" rtl="0" eaLnBrk="1" latinLnBrk="0" hangingPunct="1">
              <a:defRPr sz="8600" kern="1200">
                <a:solidFill>
                  <a:schemeClr val="tx1"/>
                </a:solidFill>
                <a:latin typeface="+mn-lt"/>
                <a:ea typeface="+mn-ea"/>
                <a:cs typeface="+mn-cs"/>
              </a:defRPr>
            </a:lvl1pPr>
            <a:lvl2pPr marL="2194451" algn="l" defTabSz="4388900" rtl="0" eaLnBrk="1" latinLnBrk="0" hangingPunct="1">
              <a:defRPr sz="8600" kern="1200">
                <a:solidFill>
                  <a:schemeClr val="tx1"/>
                </a:solidFill>
                <a:latin typeface="+mn-lt"/>
                <a:ea typeface="+mn-ea"/>
                <a:cs typeface="+mn-cs"/>
              </a:defRPr>
            </a:lvl2pPr>
            <a:lvl3pPr marL="4388900" algn="l" defTabSz="4388900" rtl="0" eaLnBrk="1" latinLnBrk="0" hangingPunct="1">
              <a:defRPr sz="8600" kern="1200">
                <a:solidFill>
                  <a:schemeClr val="tx1"/>
                </a:solidFill>
                <a:latin typeface="+mn-lt"/>
                <a:ea typeface="+mn-ea"/>
                <a:cs typeface="+mn-cs"/>
              </a:defRPr>
            </a:lvl3pPr>
            <a:lvl4pPr marL="6583351" algn="l" defTabSz="4388900" rtl="0" eaLnBrk="1" latinLnBrk="0" hangingPunct="1">
              <a:defRPr sz="8600" kern="1200">
                <a:solidFill>
                  <a:schemeClr val="tx1"/>
                </a:solidFill>
                <a:latin typeface="+mn-lt"/>
                <a:ea typeface="+mn-ea"/>
                <a:cs typeface="+mn-cs"/>
              </a:defRPr>
            </a:lvl4pPr>
            <a:lvl5pPr marL="8777801" algn="l" defTabSz="4388900" rtl="0" eaLnBrk="1" latinLnBrk="0" hangingPunct="1">
              <a:defRPr sz="8600" kern="1200">
                <a:solidFill>
                  <a:schemeClr val="tx1"/>
                </a:solidFill>
                <a:latin typeface="+mn-lt"/>
                <a:ea typeface="+mn-ea"/>
                <a:cs typeface="+mn-cs"/>
              </a:defRPr>
            </a:lvl5pPr>
            <a:lvl6pPr marL="10972252" algn="l" defTabSz="4388900" rtl="0" eaLnBrk="1" latinLnBrk="0" hangingPunct="1">
              <a:defRPr sz="8600" kern="1200">
                <a:solidFill>
                  <a:schemeClr val="tx1"/>
                </a:solidFill>
                <a:latin typeface="+mn-lt"/>
                <a:ea typeface="+mn-ea"/>
                <a:cs typeface="+mn-cs"/>
              </a:defRPr>
            </a:lvl6pPr>
            <a:lvl7pPr marL="13166703" algn="l" defTabSz="4388900" rtl="0" eaLnBrk="1" latinLnBrk="0" hangingPunct="1">
              <a:defRPr sz="8600" kern="1200">
                <a:solidFill>
                  <a:schemeClr val="tx1"/>
                </a:solidFill>
                <a:latin typeface="+mn-lt"/>
                <a:ea typeface="+mn-ea"/>
                <a:cs typeface="+mn-cs"/>
              </a:defRPr>
            </a:lvl7pPr>
            <a:lvl8pPr marL="15361152" algn="l" defTabSz="4388900" rtl="0" eaLnBrk="1" latinLnBrk="0" hangingPunct="1">
              <a:defRPr sz="8600" kern="1200">
                <a:solidFill>
                  <a:schemeClr val="tx1"/>
                </a:solidFill>
                <a:latin typeface="+mn-lt"/>
                <a:ea typeface="+mn-ea"/>
                <a:cs typeface="+mn-cs"/>
              </a:defRPr>
            </a:lvl8pPr>
            <a:lvl9pPr marL="17555603" algn="l" defTabSz="4388900" rtl="0" eaLnBrk="1" latinLnBrk="0" hangingPunct="1">
              <a:defRPr sz="8600" kern="1200">
                <a:solidFill>
                  <a:schemeClr val="tx1"/>
                </a:solidFill>
                <a:latin typeface="+mn-lt"/>
                <a:ea typeface="+mn-ea"/>
                <a:cs typeface="+mn-cs"/>
              </a:defRPr>
            </a:lvl9pPr>
          </a:lstStyle>
          <a:p>
            <a:pPr marL="280988" indent="-280988">
              <a:lnSpc>
                <a:spcPts val="2600"/>
              </a:lnSpc>
            </a:pPr>
            <a:r>
              <a:rPr lang="en-US" sz="2800" dirty="0">
                <a:solidFill>
                  <a:schemeClr val="bg1"/>
                </a:solidFill>
              </a:rPr>
              <a:t>©2015</a:t>
            </a:r>
            <a:r>
              <a:rPr lang="en-US" sz="2800" baseline="0" dirty="0">
                <a:solidFill>
                  <a:schemeClr val="bg1"/>
                </a:solidFill>
              </a:rPr>
              <a:t> </a:t>
            </a:r>
            <a:r>
              <a:rPr lang="en-US" sz="2800" dirty="0">
                <a:solidFill>
                  <a:schemeClr val="bg1"/>
                </a:solidFill>
              </a:rPr>
              <a:t>PosterPresentations.com</a:t>
            </a:r>
            <a:br>
              <a:rPr lang="en-US" sz="2800" dirty="0">
                <a:solidFill>
                  <a:schemeClr val="bg1"/>
                </a:solidFill>
              </a:rPr>
            </a:br>
            <a:r>
              <a:rPr lang="en-US" sz="2400" dirty="0">
                <a:solidFill>
                  <a:schemeClr val="bg1"/>
                </a:solidFill>
              </a:rPr>
              <a:t>2117 Fourth Street ,</a:t>
            </a:r>
            <a:r>
              <a:rPr lang="en-US" sz="2400" baseline="0" dirty="0">
                <a:solidFill>
                  <a:schemeClr val="bg1"/>
                </a:solidFill>
              </a:rPr>
              <a:t> Unit C        </a:t>
            </a:r>
          </a:p>
          <a:p>
            <a:pPr marL="280988" indent="0">
              <a:lnSpc>
                <a:spcPts val="2600"/>
              </a:lnSpc>
            </a:pPr>
            <a:r>
              <a:rPr lang="en-US" sz="2400" baseline="0" dirty="0">
                <a:solidFill>
                  <a:schemeClr val="bg1"/>
                </a:solidFill>
              </a:rPr>
              <a:t>Berkeley CA </a:t>
            </a:r>
            <a:r>
              <a:rPr lang="en-US" sz="2000" baseline="0" dirty="0">
                <a:solidFill>
                  <a:schemeClr val="bg1"/>
                </a:solidFill>
              </a:rPr>
              <a:t>94710</a:t>
            </a:r>
            <a:br>
              <a:rPr lang="en-US" sz="2400" baseline="0" dirty="0">
                <a:solidFill>
                  <a:schemeClr val="bg1"/>
                </a:solidFill>
              </a:rPr>
            </a:br>
            <a:r>
              <a:rPr lang="en-US" sz="2400" b="1" baseline="0" dirty="0">
                <a:solidFill>
                  <a:srgbClr val="FFFF00"/>
                </a:solidFill>
              </a:rPr>
              <a:t>posterpresenter@gmail.com</a:t>
            </a:r>
            <a:endParaRPr lang="en-US" sz="2800" b="1" dirty="0">
              <a:solidFill>
                <a:srgbClr val="FFFF00"/>
              </a:solidFill>
            </a:endParaRPr>
          </a:p>
        </p:txBody>
      </p:sp>
      <p:grpSp>
        <p:nvGrpSpPr>
          <p:cNvPr id="62" name="Group 61"/>
          <p:cNvGrpSpPr/>
          <p:nvPr userDrawn="1"/>
        </p:nvGrpSpPr>
        <p:grpSpPr>
          <a:xfrm>
            <a:off x="-122803" y="-102882"/>
            <a:ext cx="44373863" cy="33075071"/>
            <a:chOff x="-109728" y="0"/>
            <a:chExt cx="44267567" cy="32991552"/>
          </a:xfrm>
        </p:grpSpPr>
        <p:sp>
          <p:nvSpPr>
            <p:cNvPr id="63" name="Freeform 62"/>
            <p:cNvSpPr/>
            <p:nvPr userDrawn="1"/>
          </p:nvSpPr>
          <p:spPr>
            <a:xfrm>
              <a:off x="-38239" y="18087"/>
              <a:ext cx="43929439" cy="32973465"/>
            </a:xfrm>
            <a:custGeom>
              <a:avLst/>
              <a:gdLst>
                <a:gd name="connsiteX0" fmla="*/ 0 w 44005500"/>
                <a:gd name="connsiteY0" fmla="*/ 0 h 32956500"/>
                <a:gd name="connsiteX1" fmla="*/ 44005500 w 44005500"/>
                <a:gd name="connsiteY1" fmla="*/ 32956500 h 32956500"/>
                <a:gd name="connsiteX2" fmla="*/ 38100 w 44005500"/>
                <a:gd name="connsiteY2" fmla="*/ 32918400 h 32956500"/>
                <a:gd name="connsiteX3" fmla="*/ 0 w 44005500"/>
                <a:gd name="connsiteY3" fmla="*/ 0 h 32956500"/>
              </a:gdLst>
              <a:ahLst/>
              <a:cxnLst>
                <a:cxn ang="0">
                  <a:pos x="connsiteX0" y="connsiteY0"/>
                </a:cxn>
                <a:cxn ang="0">
                  <a:pos x="connsiteX1" y="connsiteY1"/>
                </a:cxn>
                <a:cxn ang="0">
                  <a:pos x="connsiteX2" y="connsiteY2"/>
                </a:cxn>
                <a:cxn ang="0">
                  <a:pos x="connsiteX3" y="connsiteY3"/>
                </a:cxn>
              </a:cxnLst>
              <a:rect l="l" t="t" r="r" b="b"/>
              <a:pathLst>
                <a:path w="44005500" h="32956500">
                  <a:moveTo>
                    <a:pt x="0" y="0"/>
                  </a:moveTo>
                  <a:lnTo>
                    <a:pt x="44005500" y="32956500"/>
                  </a:lnTo>
                  <a:lnTo>
                    <a:pt x="38100" y="32918400"/>
                  </a:lnTo>
                  <a:lnTo>
                    <a:pt x="0" y="0"/>
                  </a:lnTo>
                  <a:close/>
                </a:path>
              </a:pathLst>
            </a:custGeom>
            <a:gradFill>
              <a:gsLst>
                <a:gs pos="79000">
                  <a:schemeClr val="accent2">
                    <a:lumMod val="40000"/>
                    <a:lumOff val="60000"/>
                  </a:schemeClr>
                </a:gs>
                <a:gs pos="13000">
                  <a:schemeClr val="accent1">
                    <a:lumMod val="30000"/>
                    <a:lumOff val="7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Freeform 63"/>
            <p:cNvSpPr/>
            <p:nvPr userDrawn="1"/>
          </p:nvSpPr>
          <p:spPr>
            <a:xfrm flipH="1" flipV="1">
              <a:off x="-38240" y="18087"/>
              <a:ext cx="43929437" cy="32956498"/>
            </a:xfrm>
            <a:custGeom>
              <a:avLst/>
              <a:gdLst>
                <a:gd name="connsiteX0" fmla="*/ 0 w 44005500"/>
                <a:gd name="connsiteY0" fmla="*/ 0 h 32956500"/>
                <a:gd name="connsiteX1" fmla="*/ 44005500 w 44005500"/>
                <a:gd name="connsiteY1" fmla="*/ 32956500 h 32956500"/>
                <a:gd name="connsiteX2" fmla="*/ 38100 w 44005500"/>
                <a:gd name="connsiteY2" fmla="*/ 32918400 h 32956500"/>
                <a:gd name="connsiteX3" fmla="*/ 0 w 44005500"/>
                <a:gd name="connsiteY3" fmla="*/ 0 h 32956500"/>
              </a:gdLst>
              <a:ahLst/>
              <a:cxnLst>
                <a:cxn ang="0">
                  <a:pos x="connsiteX0" y="connsiteY0"/>
                </a:cxn>
                <a:cxn ang="0">
                  <a:pos x="connsiteX1" y="connsiteY1"/>
                </a:cxn>
                <a:cxn ang="0">
                  <a:pos x="connsiteX2" y="connsiteY2"/>
                </a:cxn>
                <a:cxn ang="0">
                  <a:pos x="connsiteX3" y="connsiteY3"/>
                </a:cxn>
              </a:cxnLst>
              <a:rect l="l" t="t" r="r" b="b"/>
              <a:pathLst>
                <a:path w="44005500" h="32956500">
                  <a:moveTo>
                    <a:pt x="0" y="0"/>
                  </a:moveTo>
                  <a:lnTo>
                    <a:pt x="44005500" y="32956500"/>
                  </a:lnTo>
                  <a:lnTo>
                    <a:pt x="38100" y="32918400"/>
                  </a:lnTo>
                  <a:lnTo>
                    <a:pt x="0" y="0"/>
                  </a:lnTo>
                  <a:close/>
                </a:path>
              </a:pathLst>
            </a:custGeom>
            <a:gradFill>
              <a:gsLst>
                <a:gs pos="41000">
                  <a:schemeClr val="bg2"/>
                </a:gs>
                <a:gs pos="100000">
                  <a:schemeClr val="accent1">
                    <a:lumMod val="30000"/>
                    <a:lumOff val="7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Freeform 64"/>
            <p:cNvSpPr/>
            <p:nvPr userDrawn="1"/>
          </p:nvSpPr>
          <p:spPr>
            <a:xfrm>
              <a:off x="-109728" y="0"/>
              <a:ext cx="44000928" cy="32991552"/>
            </a:xfrm>
            <a:custGeom>
              <a:avLst/>
              <a:gdLst>
                <a:gd name="connsiteX0" fmla="*/ 36576 w 39026592"/>
                <a:gd name="connsiteY0" fmla="*/ 0 h 30614112"/>
                <a:gd name="connsiteX1" fmla="*/ 15837408 w 39026592"/>
                <a:gd name="connsiteY1" fmla="*/ 30614112 h 30614112"/>
                <a:gd name="connsiteX2" fmla="*/ 39026592 w 39026592"/>
                <a:gd name="connsiteY2" fmla="*/ 13350240 h 30614112"/>
                <a:gd name="connsiteX3" fmla="*/ 0 w 39026592"/>
                <a:gd name="connsiteY3" fmla="*/ 73152 h 30614112"/>
                <a:gd name="connsiteX4" fmla="*/ 109728 w 39026592"/>
                <a:gd name="connsiteY4" fmla="*/ 146304 h 306141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026592" h="30614112">
                  <a:moveTo>
                    <a:pt x="36576" y="0"/>
                  </a:moveTo>
                  <a:lnTo>
                    <a:pt x="15837408" y="30614112"/>
                  </a:lnTo>
                  <a:lnTo>
                    <a:pt x="39026592" y="13350240"/>
                  </a:lnTo>
                  <a:lnTo>
                    <a:pt x="0" y="73152"/>
                  </a:lnTo>
                  <a:lnTo>
                    <a:pt x="109728" y="146304"/>
                  </a:lnTo>
                </a:path>
              </a:pathLst>
            </a:custGeom>
            <a:gradFill flip="none" rotWithShape="1">
              <a:gsLst>
                <a:gs pos="0">
                  <a:schemeClr val="bg1"/>
                </a:gs>
                <a:gs pos="76000">
                  <a:schemeClr val="accent1">
                    <a:lumMod val="30000"/>
                    <a:lumOff val="70000"/>
                    <a:alpha val="0"/>
                  </a:schemeClr>
                </a:gs>
              </a:gsLst>
              <a:path path="rect">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36"/>
            <p:cNvSpPr>
              <a:spLocks noChangeArrowheads="1"/>
            </p:cNvSpPr>
            <p:nvPr/>
          </p:nvSpPr>
          <p:spPr bwMode="auto">
            <a:xfrm>
              <a:off x="266639" y="339852"/>
              <a:ext cx="43891200" cy="4800600"/>
            </a:xfrm>
            <a:prstGeom prst="rect">
              <a:avLst/>
            </a:prstGeom>
            <a:noFill/>
            <a:ln w="9525">
              <a:noFill/>
              <a:miter lim="800000"/>
              <a:headEnd/>
              <a:tailEnd/>
            </a:ln>
            <a:effectLst/>
          </p:spPr>
          <p:txBody>
            <a:bodyPr wrap="none" lIns="91436" tIns="45717" rIns="91436" bIns="45717" anchor="ctr"/>
            <a:lstStyle/>
            <a:p>
              <a:pPr>
                <a:defRPr/>
              </a:pPr>
              <a:endParaRPr lang="en-US" dirty="0"/>
            </a:p>
          </p:txBody>
        </p:sp>
      </p:grpSp>
      <p:sp>
        <p:nvSpPr>
          <p:cNvPr id="67" name="Text Box 14"/>
          <p:cNvSpPr txBox="1">
            <a:spLocks noChangeArrowheads="1"/>
          </p:cNvSpPr>
          <p:nvPr userDrawn="1"/>
        </p:nvSpPr>
        <p:spPr bwMode="auto">
          <a:xfrm>
            <a:off x="1603881" y="32173892"/>
            <a:ext cx="2514600" cy="356825"/>
          </a:xfrm>
          <a:prstGeom prst="rect">
            <a:avLst/>
          </a:prstGeom>
          <a:noFill/>
          <a:ln w="9525">
            <a:noFill/>
            <a:miter lim="800000"/>
            <a:headEnd/>
            <a:tailEnd/>
          </a:ln>
          <a:effectLst/>
        </p:spPr>
        <p:txBody>
          <a:bodyPr lIns="91263" tIns="45623" rIns="91263" bIns="45623">
            <a:spAutoFit/>
          </a:bodyPr>
          <a:lstStyle/>
          <a:p>
            <a:pPr eaLnBrk="0" hangingPunct="0">
              <a:lnSpc>
                <a:spcPct val="65000"/>
              </a:lnSpc>
              <a:spcBef>
                <a:spcPct val="50000"/>
              </a:spcBef>
              <a:defRPr/>
            </a:pPr>
            <a:r>
              <a:rPr lang="en-US" sz="700" b="1" dirty="0">
                <a:solidFill>
                  <a:schemeClr val="bg1">
                    <a:lumMod val="75000"/>
                  </a:schemeClr>
                </a:solidFill>
                <a:latin typeface="Arial" charset="0"/>
              </a:rPr>
              <a:t>RESEARCH POSTER PRESENTATION DESIGN © 2015</a:t>
            </a:r>
          </a:p>
          <a:p>
            <a:pPr eaLnBrk="0" hangingPunct="0">
              <a:lnSpc>
                <a:spcPct val="65000"/>
              </a:lnSpc>
              <a:spcBef>
                <a:spcPct val="50000"/>
              </a:spcBef>
              <a:defRPr/>
            </a:pPr>
            <a:r>
              <a:rPr lang="en-US" sz="1100" b="1" dirty="0">
                <a:solidFill>
                  <a:schemeClr val="bg1">
                    <a:lumMod val="75000"/>
                  </a:schemeClr>
                </a:solidFill>
                <a:latin typeface="Arial" charset="0"/>
              </a:rPr>
              <a:t>www.PosterPresentations.com</a:t>
            </a:r>
          </a:p>
        </p:txBody>
      </p:sp>
    </p:spTree>
  </p:cSld>
  <p:clrMap bg1="lt1" tx1="dk1" bg2="lt2" tx2="dk2" accent1="accent1" accent2="accent2" accent3="accent3" accent4="accent4" accent5="accent5" accent6="accent6" hlink="hlink" folHlink="folHlink"/>
  <p:sldLayoutIdLst>
    <p:sldLayoutId id="2147483658" r:id="rId1"/>
  </p:sldLayoutIdLst>
  <p:txStyles>
    <p:titleStyle>
      <a:lvl1pPr algn="ctr" defTabSz="4388900" rtl="0" eaLnBrk="1" latinLnBrk="0" hangingPunct="1">
        <a:spcBef>
          <a:spcPct val="0"/>
        </a:spcBef>
        <a:buNone/>
        <a:defRPr sz="8800" kern="1200">
          <a:solidFill>
            <a:schemeClr val="bg1"/>
          </a:solidFill>
          <a:latin typeface="Trebuchet MS" pitchFamily="34" charset="0"/>
          <a:ea typeface="+mj-ea"/>
          <a:cs typeface="+mj-cs"/>
        </a:defRPr>
      </a:lvl1pPr>
    </p:titleStyle>
    <p:bodyStyle>
      <a:lvl1pPr marL="1645838" indent="-1645838" algn="l" defTabSz="4388900" rtl="0" eaLnBrk="1" latinLnBrk="0" hangingPunct="1">
        <a:spcBef>
          <a:spcPct val="20000"/>
        </a:spcBef>
        <a:buFont typeface="Arial" pitchFamily="34" charset="0"/>
        <a:buChar char="•"/>
        <a:defRPr sz="15400" kern="1200">
          <a:solidFill>
            <a:schemeClr val="tx1"/>
          </a:solidFill>
          <a:latin typeface="+mn-lt"/>
          <a:ea typeface="+mn-ea"/>
          <a:cs typeface="+mn-cs"/>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p:bodyStyle>
    <p:otherStyle>
      <a:defPPr>
        <a:defRPr lang="en-US"/>
      </a:defPPr>
      <a:lvl1pPr marL="0" algn="l" defTabSz="4388900" rtl="0" eaLnBrk="1" latinLnBrk="0" hangingPunct="1">
        <a:defRPr sz="8600" kern="1200">
          <a:solidFill>
            <a:schemeClr val="tx1"/>
          </a:solidFill>
          <a:latin typeface="+mn-lt"/>
          <a:ea typeface="+mn-ea"/>
          <a:cs typeface="+mn-cs"/>
        </a:defRPr>
      </a:lvl1pPr>
      <a:lvl2pPr marL="2194451" algn="l" defTabSz="4388900" rtl="0" eaLnBrk="1" latinLnBrk="0" hangingPunct="1">
        <a:defRPr sz="8600" kern="1200">
          <a:solidFill>
            <a:schemeClr val="tx1"/>
          </a:solidFill>
          <a:latin typeface="+mn-lt"/>
          <a:ea typeface="+mn-ea"/>
          <a:cs typeface="+mn-cs"/>
        </a:defRPr>
      </a:lvl2pPr>
      <a:lvl3pPr marL="4388900" algn="l" defTabSz="4388900" rtl="0" eaLnBrk="1" latinLnBrk="0" hangingPunct="1">
        <a:defRPr sz="8600" kern="1200">
          <a:solidFill>
            <a:schemeClr val="tx1"/>
          </a:solidFill>
          <a:latin typeface="+mn-lt"/>
          <a:ea typeface="+mn-ea"/>
          <a:cs typeface="+mn-cs"/>
        </a:defRPr>
      </a:lvl3pPr>
      <a:lvl4pPr marL="6583351" algn="l" defTabSz="4388900" rtl="0" eaLnBrk="1" latinLnBrk="0" hangingPunct="1">
        <a:defRPr sz="8600" kern="1200">
          <a:solidFill>
            <a:schemeClr val="tx1"/>
          </a:solidFill>
          <a:latin typeface="+mn-lt"/>
          <a:ea typeface="+mn-ea"/>
          <a:cs typeface="+mn-cs"/>
        </a:defRPr>
      </a:lvl4pPr>
      <a:lvl5pPr marL="8777801" algn="l" defTabSz="4388900" rtl="0" eaLnBrk="1" latinLnBrk="0" hangingPunct="1">
        <a:defRPr sz="8600" kern="1200">
          <a:solidFill>
            <a:schemeClr val="tx1"/>
          </a:solidFill>
          <a:latin typeface="+mn-lt"/>
          <a:ea typeface="+mn-ea"/>
          <a:cs typeface="+mn-cs"/>
        </a:defRPr>
      </a:lvl5pPr>
      <a:lvl6pPr marL="10972252" algn="l" defTabSz="4388900" rtl="0" eaLnBrk="1" latinLnBrk="0" hangingPunct="1">
        <a:defRPr sz="8600" kern="1200">
          <a:solidFill>
            <a:schemeClr val="tx1"/>
          </a:solidFill>
          <a:latin typeface="+mn-lt"/>
          <a:ea typeface="+mn-ea"/>
          <a:cs typeface="+mn-cs"/>
        </a:defRPr>
      </a:lvl6pPr>
      <a:lvl7pPr marL="13166703" algn="l" defTabSz="4388900" rtl="0" eaLnBrk="1" latinLnBrk="0" hangingPunct="1">
        <a:defRPr sz="8600" kern="1200">
          <a:solidFill>
            <a:schemeClr val="tx1"/>
          </a:solidFill>
          <a:latin typeface="+mn-lt"/>
          <a:ea typeface="+mn-ea"/>
          <a:cs typeface="+mn-cs"/>
        </a:defRPr>
      </a:lvl7pPr>
      <a:lvl8pPr marL="15361152" algn="l" defTabSz="4388900" rtl="0" eaLnBrk="1" latinLnBrk="0" hangingPunct="1">
        <a:defRPr sz="8600" kern="1200">
          <a:solidFill>
            <a:schemeClr val="tx1"/>
          </a:solidFill>
          <a:latin typeface="+mn-lt"/>
          <a:ea typeface="+mn-ea"/>
          <a:cs typeface="+mn-cs"/>
        </a:defRPr>
      </a:lvl8pPr>
      <a:lvl9pPr marL="17555603" algn="l" defTabSz="4388900" rtl="0" eaLnBrk="1" latinLnBrk="0" hangingPunct="1">
        <a:defRPr sz="86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904" userDrawn="1">
          <p15:clr>
            <a:srgbClr val="F26B43"/>
          </p15:clr>
        </p15:guide>
        <p15:guide id="3" pos="9360" userDrawn="1">
          <p15:clr>
            <a:srgbClr val="F26B43"/>
          </p15:clr>
        </p15:guide>
        <p15:guide id="4" pos="18288"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107" name="Group 106"/>
          <p:cNvGrpSpPr/>
          <p:nvPr userDrawn="1"/>
        </p:nvGrpSpPr>
        <p:grpSpPr>
          <a:xfrm>
            <a:off x="-11225189" y="32851"/>
            <a:ext cx="11018865" cy="32918401"/>
            <a:chOff x="-11225189" y="-1"/>
            <a:chExt cx="11018865" cy="32918401"/>
          </a:xfrm>
        </p:grpSpPr>
        <p:sp>
          <p:nvSpPr>
            <p:cNvPr id="108" name="Rectangle 107"/>
            <p:cNvSpPr/>
            <p:nvPr/>
          </p:nvSpPr>
          <p:spPr>
            <a:xfrm>
              <a:off x="-11216136" y="-1"/>
              <a:ext cx="11009812" cy="32918401"/>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457200" rIns="457200" bIns="0" rtlCol="0" anchor="t" anchorCtr="0"/>
            <a:lstStyle/>
            <a:p>
              <a:pPr marL="0" marR="0" indent="0" algn="ctr" defTabSz="1518341" rtl="0" eaLnBrk="1" fontAlgn="auto" latinLnBrk="0" hangingPunct="1">
                <a:lnSpc>
                  <a:spcPct val="100000"/>
                </a:lnSpc>
                <a:spcBef>
                  <a:spcPts val="0"/>
                </a:spcBef>
                <a:spcAft>
                  <a:spcPts val="0"/>
                </a:spcAft>
                <a:buClrTx/>
                <a:buSzTx/>
                <a:buFontTx/>
                <a:buNone/>
                <a:tabLst/>
                <a:defRPr/>
              </a:pPr>
              <a:r>
                <a:rPr lang="en-US" sz="3200" b="1" spc="0" dirty="0">
                  <a:solidFill>
                    <a:srgbClr val="FF0000"/>
                  </a:solidFill>
                  <a:latin typeface="Trebuchet MS" pitchFamily="34" charset="0"/>
                </a:rPr>
                <a:t>(—THIS SIDEBAR DOES NOT PRINT—)</a:t>
              </a:r>
              <a:endParaRPr lang="en-US" sz="3200" b="1" spc="600" dirty="0">
                <a:solidFill>
                  <a:schemeClr val="bg1"/>
                </a:solidFill>
                <a:latin typeface="Trebuchet MS" pitchFamily="34" charset="0"/>
              </a:endParaRPr>
            </a:p>
            <a:p>
              <a:pPr algn="ctr"/>
              <a:r>
                <a:rPr lang="en-US" sz="4000" b="1" spc="600" dirty="0">
                  <a:solidFill>
                    <a:schemeClr val="bg1"/>
                  </a:solidFill>
                  <a:latin typeface="Trebuchet MS" pitchFamily="34" charset="0"/>
                </a:rPr>
                <a:t>DESIGN</a:t>
              </a:r>
              <a:r>
                <a:rPr lang="en-US" sz="4000" b="1" spc="600" baseline="0" dirty="0">
                  <a:solidFill>
                    <a:schemeClr val="bg1"/>
                  </a:solidFill>
                  <a:latin typeface="Trebuchet MS" pitchFamily="34" charset="0"/>
                </a:rPr>
                <a:t> </a:t>
              </a:r>
              <a:r>
                <a:rPr lang="en-US" sz="4000" b="1" spc="600" dirty="0">
                  <a:solidFill>
                    <a:schemeClr val="bg1"/>
                  </a:solidFill>
                  <a:latin typeface="Trebuchet MS" pitchFamily="34" charset="0"/>
                </a:rPr>
                <a:t>GUIDE</a:t>
              </a:r>
            </a:p>
            <a:p>
              <a:pPr algn="ctr"/>
              <a:endParaRPr lang="en-US" sz="2800" b="1" dirty="0">
                <a:latin typeface="Trebuchet MS" pitchFamily="34" charset="0"/>
              </a:endParaRPr>
            </a:p>
            <a:p>
              <a:pPr defTabSz="3765639"/>
              <a:r>
                <a:rPr lang="en-US" sz="2800" i="0" dirty="0">
                  <a:latin typeface="Trebuchet MS" pitchFamily="34" charset="0"/>
                </a:rPr>
                <a:t>This PowerPoint</a:t>
              </a:r>
              <a:r>
                <a:rPr lang="en-US" sz="2800" i="0" baseline="0" dirty="0">
                  <a:latin typeface="Trebuchet MS" pitchFamily="34" charset="0"/>
                </a:rPr>
                <a:t> </a:t>
              </a:r>
              <a:r>
                <a:rPr lang="en-US" sz="2800" i="0" dirty="0">
                  <a:latin typeface="Trebuchet MS" pitchFamily="34" charset="0"/>
                </a:rPr>
                <a:t>2007 template produces</a:t>
              </a:r>
              <a:r>
                <a:rPr lang="en-US" sz="2800" i="0" baseline="0" dirty="0">
                  <a:latin typeface="Trebuchet MS" pitchFamily="34" charset="0"/>
                </a:rPr>
                <a:t> </a:t>
              </a:r>
              <a:r>
                <a:rPr lang="en-US" sz="2800" i="0" dirty="0">
                  <a:latin typeface="Trebuchet MS" pitchFamily="34" charset="0"/>
                </a:rPr>
                <a:t>a 36”x48” presentation poster. </a:t>
              </a:r>
              <a:r>
                <a:rPr lang="en-US" sz="2800" dirty="0">
                  <a:latin typeface="Trebuchet MS" pitchFamily="34" charset="0"/>
                </a:rPr>
                <a:t>You</a:t>
              </a:r>
              <a:r>
                <a:rPr lang="en-US" sz="2800" baseline="0" dirty="0">
                  <a:latin typeface="Trebuchet MS" pitchFamily="34" charset="0"/>
                </a:rPr>
                <a:t> can u</a:t>
              </a:r>
              <a:r>
                <a:rPr lang="en-US" sz="2800" dirty="0">
                  <a:latin typeface="Trebuchet MS" pitchFamily="34" charset="0"/>
                </a:rPr>
                <a:t>se</a:t>
              </a:r>
              <a:r>
                <a:rPr lang="en-US" sz="2800" baseline="0" dirty="0">
                  <a:latin typeface="Trebuchet MS" pitchFamily="34" charset="0"/>
                </a:rPr>
                <a:t> it to create your research poster and </a:t>
              </a:r>
              <a:r>
                <a:rPr lang="en-US" sz="2800" dirty="0">
                  <a:latin typeface="Trebuchet MS" pitchFamily="34" charset="0"/>
                </a:rPr>
                <a:t>save valuable time placing titles, subtitles,</a:t>
              </a:r>
              <a:r>
                <a:rPr lang="en-US" sz="2800" baseline="0" dirty="0">
                  <a:latin typeface="Trebuchet MS" pitchFamily="34" charset="0"/>
                </a:rPr>
                <a:t> text, and graphics</a:t>
              </a:r>
              <a:r>
                <a:rPr lang="en-US" sz="2800" dirty="0">
                  <a:latin typeface="Trebuchet MS" pitchFamily="34" charset="0"/>
                </a:rPr>
                <a:t>. </a:t>
              </a:r>
            </a:p>
            <a:p>
              <a:pPr defTabSz="3765639"/>
              <a:endParaRPr lang="en-US" sz="2800" dirty="0">
                <a:latin typeface="Trebuchet MS" pitchFamily="34" charset="0"/>
              </a:endParaRPr>
            </a:p>
            <a:p>
              <a:pPr defTabSz="4389219"/>
              <a:r>
                <a:rPr lang="en-US" sz="2800" dirty="0">
                  <a:latin typeface="Trebuchet MS" pitchFamily="34" charset="0"/>
                </a:rPr>
                <a:t>We provide a series of online tutorials that will guide you through the poster design process and answer your poster production questions. To view our template tutorials, go online to </a:t>
              </a:r>
              <a:r>
                <a:rPr lang="en-US" sz="2800" b="1" dirty="0">
                  <a:solidFill>
                    <a:srgbClr val="FFC000"/>
                  </a:solidFill>
                  <a:latin typeface="Trebuchet MS" pitchFamily="34" charset="0"/>
                </a:rPr>
                <a:t>PosterPresentations.com</a:t>
              </a:r>
              <a:r>
                <a:rPr lang="en-US" sz="2800" b="1" dirty="0">
                  <a:solidFill>
                    <a:schemeClr val="bg1"/>
                  </a:solidFill>
                  <a:latin typeface="Trebuchet MS" pitchFamily="34" charset="0"/>
                </a:rPr>
                <a:t> </a:t>
              </a:r>
              <a:r>
                <a:rPr lang="en-US" sz="2800" dirty="0">
                  <a:solidFill>
                    <a:schemeClr val="bg1"/>
                  </a:solidFill>
                  <a:latin typeface="Trebuchet MS" pitchFamily="34" charset="0"/>
                </a:rPr>
                <a:t>and click on HELP DESK.</a:t>
              </a:r>
            </a:p>
            <a:p>
              <a:pPr defTabSz="4389219"/>
              <a:endParaRPr lang="en-US" sz="2800" dirty="0">
                <a:latin typeface="Trebuchet MS" pitchFamily="34" charset="0"/>
              </a:endParaRPr>
            </a:p>
            <a:p>
              <a:pPr defTabSz="4389219"/>
              <a:r>
                <a:rPr lang="en-US" sz="2800" dirty="0">
                  <a:solidFill>
                    <a:schemeClr val="bg1"/>
                  </a:solidFill>
                  <a:latin typeface="Trebuchet MS" pitchFamily="34" charset="0"/>
                </a:rPr>
                <a:t>When</a:t>
              </a:r>
              <a:r>
                <a:rPr lang="en-US" sz="2800" baseline="0" dirty="0">
                  <a:solidFill>
                    <a:schemeClr val="bg1"/>
                  </a:solidFill>
                  <a:latin typeface="Trebuchet MS" pitchFamily="34" charset="0"/>
                </a:rPr>
                <a:t> you are ready to print your poster</a:t>
              </a:r>
              <a:r>
                <a:rPr lang="en-US" sz="2800" dirty="0">
                  <a:solidFill>
                    <a:schemeClr val="bg1"/>
                  </a:solidFill>
                  <a:latin typeface="Trebuchet MS" pitchFamily="34" charset="0"/>
                </a:rPr>
                <a:t>,</a:t>
              </a:r>
              <a:r>
                <a:rPr lang="en-US" sz="2800" baseline="0" dirty="0">
                  <a:solidFill>
                    <a:schemeClr val="bg1"/>
                  </a:solidFill>
                  <a:latin typeface="Trebuchet MS" pitchFamily="34" charset="0"/>
                </a:rPr>
                <a:t> go online to </a:t>
              </a:r>
              <a:r>
                <a:rPr lang="en-US" sz="2800" b="0" dirty="0">
                  <a:solidFill>
                    <a:schemeClr val="bg1"/>
                  </a:solidFill>
                  <a:latin typeface="Trebuchet MS" pitchFamily="34" charset="0"/>
                </a:rPr>
                <a:t>PosterPresentations.com</a:t>
              </a:r>
              <a:br>
                <a:rPr lang="en-US" sz="2800" dirty="0">
                  <a:solidFill>
                    <a:schemeClr val="bg1"/>
                  </a:solidFill>
                  <a:latin typeface="Trebuchet MS" pitchFamily="34" charset="0"/>
                </a:rPr>
              </a:br>
              <a:endParaRPr lang="en-US" sz="2800" dirty="0">
                <a:solidFill>
                  <a:schemeClr val="bg1"/>
                </a:solidFill>
                <a:latin typeface="Trebuchet MS" pitchFamily="34" charset="0"/>
              </a:endParaRPr>
            </a:p>
            <a:p>
              <a:pPr algn="l" defTabSz="3765639"/>
              <a:r>
                <a:rPr lang="en-US" sz="2800" b="0" dirty="0">
                  <a:solidFill>
                    <a:schemeClr val="bg1"/>
                  </a:solidFill>
                  <a:latin typeface="Trebuchet MS" pitchFamily="34" charset="0"/>
                </a:rPr>
                <a:t>Need</a:t>
              </a:r>
              <a:r>
                <a:rPr lang="en-US" sz="2800" b="0" baseline="0" dirty="0">
                  <a:solidFill>
                    <a:schemeClr val="bg1"/>
                  </a:solidFill>
                  <a:latin typeface="Trebuchet MS" pitchFamily="34" charset="0"/>
                </a:rPr>
                <a:t> assistance? Call us at </a:t>
              </a:r>
              <a:r>
                <a:rPr lang="en-US" sz="2800" b="0" dirty="0">
                  <a:solidFill>
                    <a:srgbClr val="FFC000"/>
                  </a:solidFill>
                  <a:latin typeface="Trebuchet MS" pitchFamily="34" charset="0"/>
                </a:rPr>
                <a:t>1.510.649.3001</a:t>
              </a:r>
            </a:p>
            <a:p>
              <a:pPr algn="l" defTabSz="3765639"/>
              <a:endParaRPr lang="en-US" sz="3600" b="1" dirty="0">
                <a:solidFill>
                  <a:srgbClr val="FFFF00"/>
                </a:solidFill>
                <a:latin typeface="Trebuchet MS" pitchFamily="34" charset="0"/>
              </a:endParaRPr>
            </a:p>
            <a:p>
              <a:pPr algn="ctr"/>
              <a:endParaRPr lang="en-US" sz="2400" b="1" dirty="0">
                <a:solidFill>
                  <a:schemeClr val="bg1"/>
                </a:solidFill>
                <a:latin typeface="Trebuchet MS" pitchFamily="34" charset="0"/>
              </a:endParaRPr>
            </a:p>
            <a:p>
              <a:pPr algn="ctr"/>
              <a:r>
                <a:rPr lang="en-US" sz="4000" b="1" spc="600" dirty="0">
                  <a:solidFill>
                    <a:schemeClr val="bg1"/>
                  </a:solidFill>
                  <a:latin typeface="Trebuchet MS" pitchFamily="34" charset="0"/>
                </a:rPr>
                <a:t>QUICK START</a:t>
              </a:r>
            </a:p>
            <a:p>
              <a:pPr algn="ctr"/>
              <a:endParaRPr lang="en-US" sz="3200" b="1" baseline="0" dirty="0">
                <a:solidFill>
                  <a:schemeClr val="bg1"/>
                </a:solidFill>
                <a:latin typeface="Trebuchet MS" pitchFamily="34" charset="0"/>
              </a:endParaRPr>
            </a:p>
            <a:p>
              <a:pPr algn="ctr"/>
              <a:r>
                <a:rPr lang="en-US" sz="3200" b="1" baseline="0" dirty="0">
                  <a:solidFill>
                    <a:srgbClr val="FFC000"/>
                  </a:solidFill>
                  <a:latin typeface="Trebuchet MS" pitchFamily="34" charset="0"/>
                </a:rPr>
                <a:t>Zoom in and out</a:t>
              </a:r>
            </a:p>
            <a:p>
              <a:pPr marL="1892300" indent="-1892300" algn="l" defTabSz="850900"/>
              <a:r>
                <a:rPr lang="en-US" sz="2400" b="0" baseline="0" dirty="0">
                  <a:solidFill>
                    <a:schemeClr val="bg1"/>
                  </a:solidFill>
                  <a:latin typeface="Trebuchet MS" pitchFamily="34" charset="0"/>
                </a:rPr>
                <a:t>	</a:t>
              </a:r>
              <a:r>
                <a:rPr lang="en-US" sz="2400" b="0" baseline="0" dirty="0">
                  <a:solidFill>
                    <a:schemeClr val="bg1">
                      <a:lumMod val="75000"/>
                    </a:schemeClr>
                  </a:solidFill>
                  <a:latin typeface="Trebuchet MS" pitchFamily="34" charset="0"/>
                </a:rPr>
                <a:t>As you work on your poster zoom in and out to the level that is more comfortable to you. </a:t>
              </a:r>
            </a:p>
            <a:p>
              <a:pPr marL="1892300" indent="-1892300" algn="l" defTabSz="850900"/>
              <a:r>
                <a:rPr lang="en-US" sz="2400" b="1" baseline="0" dirty="0">
                  <a:solidFill>
                    <a:schemeClr val="bg1">
                      <a:lumMod val="75000"/>
                    </a:schemeClr>
                  </a:solidFill>
                  <a:latin typeface="Trebuchet MS" pitchFamily="34" charset="0"/>
                </a:rPr>
                <a:t>	</a:t>
              </a:r>
              <a:r>
                <a:rPr lang="en-US" sz="2400" b="0" baseline="0" dirty="0">
                  <a:solidFill>
                    <a:schemeClr val="bg1">
                      <a:lumMod val="75000"/>
                    </a:schemeClr>
                  </a:solidFill>
                  <a:latin typeface="Trebuchet MS" pitchFamily="34" charset="0"/>
                </a:rPr>
                <a:t>Go to VIEW &gt; ZOOM.</a:t>
              </a:r>
            </a:p>
            <a:p>
              <a:pPr algn="l"/>
              <a:endParaRPr lang="en-US" sz="2800" b="0" baseline="0" dirty="0">
                <a:solidFill>
                  <a:schemeClr val="bg1"/>
                </a:solidFill>
                <a:latin typeface="Trebuchet MS" pitchFamily="34" charset="0"/>
              </a:endParaRPr>
            </a:p>
            <a:p>
              <a:pPr algn="ctr"/>
              <a:r>
                <a:rPr lang="en-US" sz="3200" b="1" baseline="0" dirty="0">
                  <a:solidFill>
                    <a:srgbClr val="FFC000"/>
                  </a:solidFill>
                  <a:latin typeface="Trebuchet MS" pitchFamily="34" charset="0"/>
                </a:rPr>
                <a:t>Title, Authors, and Affiliations</a:t>
              </a:r>
            </a:p>
            <a:p>
              <a:pPr algn="l"/>
              <a:r>
                <a:rPr lang="en-US" sz="2400" b="0" baseline="0" dirty="0">
                  <a:solidFill>
                    <a:schemeClr val="bg1">
                      <a:lumMod val="75000"/>
                    </a:schemeClr>
                  </a:solidFill>
                  <a:latin typeface="Trebuchet MS" pitchFamily="34" charset="0"/>
                </a:rPr>
                <a:t>Start designing your poster by adding the title, the names of the authors, and the affiliated institutions. </a:t>
              </a:r>
              <a:r>
                <a:rPr lang="en-US" sz="2400" b="0" spc="0" baseline="0" dirty="0">
                  <a:solidFill>
                    <a:schemeClr val="bg1">
                      <a:lumMod val="75000"/>
                    </a:schemeClr>
                  </a:solidFill>
                  <a:latin typeface="Trebuchet MS" pitchFamily="34" charset="0"/>
                </a:rPr>
                <a:t>You can type or paste text into the provided boxes. The template will automatically adjust the size of your text to fit the title box. You can manually override this feature and change the size of your text. </a:t>
              </a:r>
            </a:p>
            <a:p>
              <a:pPr algn="l"/>
              <a:endParaRPr lang="en-US" sz="2400" b="0" spc="0" baseline="0" dirty="0">
                <a:solidFill>
                  <a:schemeClr val="bg1">
                    <a:lumMod val="75000"/>
                  </a:schemeClr>
                </a:solidFill>
                <a:latin typeface="Trebuchet MS" pitchFamily="34" charset="0"/>
              </a:endParaRPr>
            </a:p>
            <a:p>
              <a:pPr algn="l"/>
              <a:r>
                <a:rPr lang="en-US" sz="2400" b="1" spc="300" baseline="0" dirty="0">
                  <a:solidFill>
                    <a:srgbClr val="FFC000"/>
                  </a:solidFill>
                  <a:latin typeface="Trebuchet MS" pitchFamily="34" charset="0"/>
                </a:rPr>
                <a:t>TIP</a:t>
              </a:r>
              <a:r>
                <a:rPr lang="en-US" sz="2400" b="1" baseline="0" dirty="0">
                  <a:solidFill>
                    <a:srgbClr val="FFC000"/>
                  </a:solidFill>
                  <a:latin typeface="Trebuchet MS" pitchFamily="34" charset="0"/>
                </a:rPr>
                <a:t>: </a:t>
              </a:r>
              <a:r>
                <a:rPr lang="en-US" sz="2400" b="0" baseline="0" dirty="0">
                  <a:solidFill>
                    <a:schemeClr val="bg1">
                      <a:lumMod val="75000"/>
                    </a:schemeClr>
                  </a:solidFill>
                  <a:latin typeface="Trebuchet MS" pitchFamily="34" charset="0"/>
                </a:rPr>
                <a:t>The font size of your title should be bigger than your name(s) and institution name(s).</a:t>
              </a:r>
            </a:p>
            <a:p>
              <a:pPr algn="l"/>
              <a:br>
                <a:rPr lang="en-US" sz="2800" b="1" baseline="0" dirty="0">
                  <a:solidFill>
                    <a:schemeClr val="bg1"/>
                  </a:solidFill>
                  <a:latin typeface="Trebuchet MS" pitchFamily="34" charset="0"/>
                </a:rPr>
              </a:br>
              <a:endParaRPr lang="en-US" sz="2800" b="1" dirty="0">
                <a:solidFill>
                  <a:schemeClr val="bg1"/>
                </a:solidFill>
                <a:latin typeface="Trebuchet MS" pitchFamily="34" charset="0"/>
              </a:endParaRPr>
            </a:p>
            <a:p>
              <a:pPr algn="ctr"/>
              <a:endParaRPr lang="en-US" sz="2800" b="1" dirty="0">
                <a:solidFill>
                  <a:srgbClr val="FFC000"/>
                </a:solidFill>
                <a:latin typeface="Trebuchet MS" pitchFamily="34" charset="0"/>
              </a:endParaRPr>
            </a:p>
            <a:p>
              <a:pPr algn="ctr"/>
              <a:endParaRPr lang="en-US" sz="2800" b="1" dirty="0">
                <a:solidFill>
                  <a:srgbClr val="FFC000"/>
                </a:solidFill>
                <a:latin typeface="Trebuchet MS" pitchFamily="34" charset="0"/>
              </a:endParaRPr>
            </a:p>
            <a:p>
              <a:pPr algn="ctr"/>
              <a:r>
                <a:rPr lang="en-US" sz="3200" b="1" dirty="0">
                  <a:solidFill>
                    <a:srgbClr val="FFC000"/>
                  </a:solidFill>
                  <a:latin typeface="Trebuchet MS" pitchFamily="34" charset="0"/>
                </a:rPr>
                <a:t>Adding Logos</a:t>
              </a:r>
              <a:r>
                <a:rPr lang="en-US" sz="3200" b="1" baseline="0" dirty="0">
                  <a:solidFill>
                    <a:srgbClr val="FFC000"/>
                  </a:solidFill>
                  <a:latin typeface="Trebuchet MS" pitchFamily="34" charset="0"/>
                </a:rPr>
                <a:t> / Seals</a:t>
              </a:r>
            </a:p>
            <a:p>
              <a:pPr algn="l"/>
              <a:r>
                <a:rPr lang="en-US" sz="2400" b="0" baseline="0" dirty="0">
                  <a:solidFill>
                    <a:schemeClr val="bg1">
                      <a:lumMod val="75000"/>
                    </a:schemeClr>
                  </a:solidFill>
                  <a:latin typeface="Trebuchet MS" pitchFamily="34" charset="0"/>
                </a:rPr>
                <a:t>Most often, logos are added on each side of the title. You can insert a logo by dragging and dropping it from your desktop, copy and paste or by going to INSERT &gt; PICTURES. Logos taken from web sites are likely to be low quality when printed. Zoom it at 100% to see what the logo will look like on the final poster and make any necessary adjustments.  </a:t>
              </a:r>
            </a:p>
            <a:p>
              <a:pPr algn="l"/>
              <a:endParaRPr lang="en-US" sz="2400" b="0" spc="300" baseline="0" dirty="0">
                <a:solidFill>
                  <a:schemeClr val="bg1">
                    <a:lumMod val="75000"/>
                  </a:schemeClr>
                </a:solidFill>
                <a:latin typeface="Trebuchet MS" pitchFamily="34" charset="0"/>
              </a:endParaRPr>
            </a:p>
            <a:p>
              <a:pPr algn="l"/>
              <a:r>
                <a:rPr lang="en-US" sz="2400" b="1" spc="300" baseline="0" dirty="0">
                  <a:solidFill>
                    <a:srgbClr val="FFC000"/>
                  </a:solidFill>
                  <a:latin typeface="Trebuchet MS" pitchFamily="34" charset="0"/>
                </a:rPr>
                <a:t>TIP:</a:t>
              </a:r>
              <a:r>
                <a:rPr lang="en-US" sz="2400" b="1" spc="0" baseline="0" dirty="0">
                  <a:solidFill>
                    <a:srgbClr val="FFC000"/>
                  </a:solidFill>
                  <a:latin typeface="Trebuchet MS" pitchFamily="34" charset="0"/>
                </a:rPr>
                <a:t> </a:t>
              </a:r>
              <a:r>
                <a:rPr lang="en-US" sz="2400" b="0" baseline="0" dirty="0">
                  <a:solidFill>
                    <a:schemeClr val="bg1">
                      <a:lumMod val="75000"/>
                    </a:schemeClr>
                  </a:solidFill>
                  <a:latin typeface="Trebuchet MS" pitchFamily="34" charset="0"/>
                </a:rPr>
                <a:t>See if your school’s logo is available on our free poster templates page.</a:t>
              </a:r>
            </a:p>
            <a:p>
              <a:pPr algn="l"/>
              <a:endParaRPr lang="en-US" sz="2400" b="0" baseline="0" dirty="0">
                <a:latin typeface="Trebuchet MS" pitchFamily="34" charset="0"/>
              </a:endParaRPr>
            </a:p>
            <a:p>
              <a:pPr algn="ctr"/>
              <a:r>
                <a:rPr lang="en-US" sz="3200" b="1" baseline="0" dirty="0">
                  <a:solidFill>
                    <a:srgbClr val="FFC000"/>
                  </a:solidFill>
                  <a:latin typeface="Trebuchet MS" pitchFamily="34" charset="0"/>
                </a:rPr>
                <a:t>Photographs / Graphics</a:t>
              </a:r>
            </a:p>
            <a:p>
              <a:pPr algn="l" defTabSz="977900"/>
              <a:r>
                <a:rPr lang="en-US" sz="2400" b="0" baseline="0" dirty="0">
                  <a:solidFill>
                    <a:schemeClr val="bg1">
                      <a:lumMod val="75000"/>
                    </a:schemeClr>
                  </a:solidFill>
                  <a:latin typeface="Trebuchet MS" pitchFamily="34" charset="0"/>
                </a:rPr>
                <a:t>You can add images by dragging and dropping from your desktop, copy and paste, or by going to INSERT &gt; PICTURES. Resize images proportionally by holding down the SHIFT key and dragging one of the corner handles. For a professional-looking poster, do not distort your images by enlarging them </a:t>
              </a:r>
              <a:r>
                <a:rPr lang="en-US" sz="2400" b="0" spc="0" baseline="0" dirty="0">
                  <a:solidFill>
                    <a:schemeClr val="bg1">
                      <a:lumMod val="75000"/>
                    </a:schemeClr>
                  </a:solidFill>
                  <a:latin typeface="Trebuchet MS" pitchFamily="34" charset="0"/>
                </a:rPr>
                <a:t>disproportionally.</a:t>
              </a:r>
            </a:p>
            <a:p>
              <a:pPr algn="l" defTabSz="977900"/>
              <a:endParaRPr lang="en-US" sz="2400" b="0" baseline="0" dirty="0">
                <a:latin typeface="Trebuchet MS" pitchFamily="34" charset="0"/>
              </a:endParaRPr>
            </a:p>
            <a:p>
              <a:pPr algn="ctr"/>
              <a:endParaRPr lang="en-US" sz="2800" b="1" baseline="0" dirty="0">
                <a:solidFill>
                  <a:srgbClr val="FFC000"/>
                </a:solidFill>
                <a:latin typeface="Trebuchet MS" pitchFamily="34" charset="0"/>
              </a:endParaRPr>
            </a:p>
            <a:p>
              <a:pPr algn="ctr"/>
              <a:endParaRPr lang="en-US" sz="2800" b="1" baseline="0" dirty="0">
                <a:solidFill>
                  <a:srgbClr val="FFC000"/>
                </a:solidFill>
                <a:latin typeface="Trebuchet MS" pitchFamily="34" charset="0"/>
              </a:endParaRPr>
            </a:p>
            <a:p>
              <a:pPr algn="ctr"/>
              <a:endParaRPr lang="en-US" sz="2800" b="1" baseline="0" dirty="0">
                <a:solidFill>
                  <a:srgbClr val="FFC000"/>
                </a:solidFill>
                <a:latin typeface="Trebuchet MS" pitchFamily="34" charset="0"/>
              </a:endParaRPr>
            </a:p>
            <a:p>
              <a:pPr algn="ctr"/>
              <a:endParaRPr lang="en-US" sz="2800" b="1" baseline="0" dirty="0">
                <a:solidFill>
                  <a:srgbClr val="FFC000"/>
                </a:solidFill>
                <a:latin typeface="Trebuchet MS" pitchFamily="34" charset="0"/>
              </a:endParaRPr>
            </a:p>
            <a:p>
              <a:pPr algn="ctr"/>
              <a:endParaRPr lang="en-US" sz="2800" b="1" baseline="0" dirty="0">
                <a:solidFill>
                  <a:srgbClr val="FFC000"/>
                </a:solidFill>
                <a:latin typeface="Trebuchet MS" pitchFamily="34" charset="0"/>
              </a:endParaRPr>
            </a:p>
            <a:p>
              <a:pPr algn="ctr"/>
              <a:endParaRPr lang="en-US" sz="2800" b="1" baseline="0" dirty="0">
                <a:solidFill>
                  <a:srgbClr val="FFC000"/>
                </a:solidFill>
                <a:latin typeface="Trebuchet MS" pitchFamily="34" charset="0"/>
              </a:endParaRPr>
            </a:p>
            <a:p>
              <a:pPr algn="ctr"/>
              <a:r>
                <a:rPr lang="en-US" sz="3200" b="1" baseline="0" dirty="0">
                  <a:solidFill>
                    <a:srgbClr val="FFC000"/>
                  </a:solidFill>
                  <a:latin typeface="Trebuchet MS" pitchFamily="34" charset="0"/>
                </a:rPr>
                <a:t>Image Quality Check</a:t>
              </a:r>
            </a:p>
            <a:p>
              <a:pPr lvl="0" algn="l" defTabSz="977900"/>
              <a:r>
                <a:rPr lang="en-US" sz="2400" b="0" baseline="0" dirty="0">
                  <a:solidFill>
                    <a:schemeClr val="bg1">
                      <a:lumMod val="75000"/>
                    </a:schemeClr>
                  </a:solidFill>
                  <a:latin typeface="Trebuchet MS" pitchFamily="34" charset="0"/>
                </a:rPr>
                <a:t>Zoom in and look at your images at 100% magnification. If they look good they will print well. </a:t>
              </a:r>
              <a:endParaRPr lang="en-US" sz="2800" b="0" dirty="0">
                <a:latin typeface="Trebuchet MS" pitchFamily="34" charset="0"/>
              </a:endParaRPr>
            </a:p>
          </p:txBody>
        </p:sp>
        <p:cxnSp>
          <p:nvCxnSpPr>
            <p:cNvPr id="109" name="Straight Connector 108"/>
            <p:cNvCxnSpPr/>
            <p:nvPr/>
          </p:nvCxnSpPr>
          <p:spPr>
            <a:xfrm>
              <a:off x="-11225189" y="8422500"/>
              <a:ext cx="10999746" cy="3341"/>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pic>
          <p:nvPicPr>
            <p:cNvPr id="110" name="Picture 109"/>
            <p:cNvPicPr>
              <a:picLocks noChangeAspect="1"/>
            </p:cNvPicPr>
            <p:nvPr userDrawn="1"/>
          </p:nvPicPr>
          <p:blipFill>
            <a:blip r:embed="rId4"/>
            <a:stretch>
              <a:fillRect/>
            </a:stretch>
          </p:blipFill>
          <p:spPr>
            <a:xfrm>
              <a:off x="-10740740" y="10261718"/>
              <a:ext cx="1597666" cy="1201935"/>
            </a:xfrm>
            <a:prstGeom prst="rect">
              <a:avLst/>
            </a:prstGeom>
          </p:spPr>
        </p:pic>
        <p:pic>
          <p:nvPicPr>
            <p:cNvPr id="111" name="Picture 110"/>
            <p:cNvPicPr>
              <a:picLocks noChangeAspect="1"/>
            </p:cNvPicPr>
            <p:nvPr userDrawn="1"/>
          </p:nvPicPr>
          <p:blipFill>
            <a:blip r:embed="rId5"/>
            <a:stretch>
              <a:fillRect/>
            </a:stretch>
          </p:blipFill>
          <p:spPr>
            <a:xfrm>
              <a:off x="-10732765" y="15696927"/>
              <a:ext cx="9986808" cy="1053596"/>
            </a:xfrm>
            <a:prstGeom prst="rect">
              <a:avLst/>
            </a:prstGeom>
          </p:spPr>
        </p:pic>
        <p:grpSp>
          <p:nvGrpSpPr>
            <p:cNvPr id="112" name="Group 111"/>
            <p:cNvGrpSpPr/>
            <p:nvPr userDrawn="1"/>
          </p:nvGrpSpPr>
          <p:grpSpPr>
            <a:xfrm>
              <a:off x="-9744993" y="23540957"/>
              <a:ext cx="7531182" cy="2120439"/>
              <a:chOff x="-4470427" y="11016658"/>
              <a:chExt cx="3470785" cy="974220"/>
            </a:xfrm>
          </p:grpSpPr>
          <p:grpSp>
            <p:nvGrpSpPr>
              <p:cNvPr id="118" name="Group 117"/>
              <p:cNvGrpSpPr/>
              <p:nvPr userDrawn="1"/>
            </p:nvGrpSpPr>
            <p:grpSpPr>
              <a:xfrm>
                <a:off x="-2783495" y="11060886"/>
                <a:ext cx="624431" cy="893535"/>
                <a:chOff x="-3958697" y="11117435"/>
                <a:chExt cx="779338" cy="1280430"/>
              </a:xfrm>
            </p:grpSpPr>
            <p:pic>
              <p:nvPicPr>
                <p:cNvPr id="124" name="Picture 123"/>
                <p:cNvPicPr>
                  <a:picLocks noChangeAspect="1"/>
                </p:cNvPicPr>
                <p:nvPr userDrawn="1"/>
              </p:nvPicPr>
              <p:blipFill>
                <a:blip r:embed="rId6"/>
                <a:stretch>
                  <a:fillRect/>
                </a:stretch>
              </p:blipFill>
              <p:spPr>
                <a:xfrm>
                  <a:off x="-3948160" y="11117435"/>
                  <a:ext cx="768801" cy="1090857"/>
                </a:xfrm>
                <a:prstGeom prst="rect">
                  <a:avLst/>
                </a:prstGeom>
              </p:spPr>
            </p:pic>
            <p:sp>
              <p:nvSpPr>
                <p:cNvPr id="125" name="TextBox 124"/>
                <p:cNvSpPr txBox="1"/>
                <p:nvPr userDrawn="1"/>
              </p:nvSpPr>
              <p:spPr>
                <a:xfrm>
                  <a:off x="-3958697" y="12114178"/>
                  <a:ext cx="779337" cy="283687"/>
                </a:xfrm>
                <a:prstGeom prst="rect">
                  <a:avLst/>
                </a:prstGeom>
                <a:solidFill>
                  <a:schemeClr val="accent1"/>
                </a:solidFill>
                <a:ln>
                  <a:noFill/>
                </a:ln>
              </p:spPr>
              <p:txBody>
                <a:bodyPr wrap="square" lIns="91440" tIns="91440" rIns="91440" bIns="91440" rtlCol="0">
                  <a:spAutoFit/>
                </a:bodyPr>
                <a:lstStyle/>
                <a:p>
                  <a:pPr algn="ctr"/>
                  <a:r>
                    <a:rPr lang="en-US" sz="1600" b="1" dirty="0">
                      <a:solidFill>
                        <a:schemeClr val="tx1"/>
                      </a:solidFill>
                    </a:rPr>
                    <a:t>ORIGINAL</a:t>
                  </a:r>
                </a:p>
              </p:txBody>
            </p:sp>
          </p:grpSp>
          <p:grpSp>
            <p:nvGrpSpPr>
              <p:cNvPr id="119" name="Group 118"/>
              <p:cNvGrpSpPr/>
              <p:nvPr userDrawn="1"/>
            </p:nvGrpSpPr>
            <p:grpSpPr>
              <a:xfrm>
                <a:off x="-2033159" y="11060889"/>
                <a:ext cx="1033517" cy="893529"/>
                <a:chOff x="-2921738" y="11200127"/>
                <a:chExt cx="1420279" cy="1227904"/>
              </a:xfrm>
            </p:grpSpPr>
            <p:pic>
              <p:nvPicPr>
                <p:cNvPr id="122" name="Picture 121"/>
                <p:cNvPicPr>
                  <a:picLocks noChangeAspect="1"/>
                </p:cNvPicPr>
                <p:nvPr userDrawn="1"/>
              </p:nvPicPr>
              <p:blipFill>
                <a:blip r:embed="rId6"/>
                <a:stretch>
                  <a:fillRect/>
                </a:stretch>
              </p:blipFill>
              <p:spPr>
                <a:xfrm>
                  <a:off x="-2921738" y="11200127"/>
                  <a:ext cx="1420279" cy="1029694"/>
                </a:xfrm>
                <a:prstGeom prst="rect">
                  <a:avLst/>
                </a:prstGeom>
              </p:spPr>
            </p:pic>
            <p:sp>
              <p:nvSpPr>
                <p:cNvPr id="123" name="TextBox 122"/>
                <p:cNvSpPr txBox="1"/>
                <p:nvPr userDrawn="1"/>
              </p:nvSpPr>
              <p:spPr>
                <a:xfrm>
                  <a:off x="-2918991" y="12175418"/>
                  <a:ext cx="1417532" cy="252613"/>
                </a:xfrm>
                <a:prstGeom prst="rect">
                  <a:avLst/>
                </a:prstGeom>
                <a:solidFill>
                  <a:srgbClr val="FF0000"/>
                </a:solidFill>
              </p:spPr>
              <p:txBody>
                <a:bodyPr wrap="square" lIns="457200" tIns="91440" rIns="457200" bIns="91440" rtlCol="0">
                  <a:spAutoFit/>
                </a:bodyPr>
                <a:lstStyle/>
                <a:p>
                  <a:pPr algn="ctr"/>
                  <a:r>
                    <a:rPr lang="en-US" sz="1400" b="1" dirty="0">
                      <a:solidFill>
                        <a:schemeClr val="bg1"/>
                      </a:solidFill>
                    </a:rPr>
                    <a:t>DISTORTED</a:t>
                  </a:r>
                  <a:endParaRPr lang="en-US" sz="700" b="1" dirty="0">
                    <a:solidFill>
                      <a:schemeClr val="bg1"/>
                    </a:solidFill>
                  </a:endParaRPr>
                </a:p>
              </p:txBody>
            </p:sp>
          </p:grpSp>
          <p:pic>
            <p:nvPicPr>
              <p:cNvPr id="120" name="Picture 119"/>
              <p:cNvPicPr>
                <a:picLocks noChangeAspect="1"/>
              </p:cNvPicPr>
              <p:nvPr userDrawn="1"/>
            </p:nvPicPr>
            <p:blipFill>
              <a:blip r:embed="rId7"/>
              <a:stretch>
                <a:fillRect/>
              </a:stretch>
            </p:blipFill>
            <p:spPr>
              <a:xfrm>
                <a:off x="-4470427" y="11016658"/>
                <a:ext cx="1098742" cy="847761"/>
              </a:xfrm>
              <a:prstGeom prst="rect">
                <a:avLst/>
              </a:prstGeom>
            </p:spPr>
          </p:pic>
          <p:sp>
            <p:nvSpPr>
              <p:cNvPr id="121" name="TextBox 120"/>
              <p:cNvSpPr txBox="1"/>
              <p:nvPr userDrawn="1"/>
            </p:nvSpPr>
            <p:spPr>
              <a:xfrm>
                <a:off x="-4440600" y="11665645"/>
                <a:ext cx="1035685" cy="325233"/>
              </a:xfrm>
              <a:prstGeom prst="rect">
                <a:avLst/>
              </a:prstGeom>
              <a:noFill/>
            </p:spPr>
            <p:txBody>
              <a:bodyPr wrap="square" lIns="457200" tIns="457200" rIns="457200" bIns="0" rtlCol="0">
                <a:spAutoFit/>
              </a:bodyPr>
              <a:lstStyle/>
              <a:p>
                <a:pPr algn="ctr"/>
                <a:r>
                  <a:rPr lang="en-US" sz="1600" dirty="0">
                    <a:solidFill>
                      <a:schemeClr val="bg1"/>
                    </a:solidFill>
                  </a:rPr>
                  <a:t>Corner</a:t>
                </a:r>
                <a:r>
                  <a:rPr lang="en-US" sz="1600" baseline="0" dirty="0">
                    <a:solidFill>
                      <a:schemeClr val="bg1"/>
                    </a:solidFill>
                  </a:rPr>
                  <a:t> handles</a:t>
                </a:r>
                <a:endParaRPr lang="en-US" sz="1600" dirty="0">
                  <a:solidFill>
                    <a:schemeClr val="bg1"/>
                  </a:solidFill>
                </a:endParaRPr>
              </a:p>
            </p:txBody>
          </p:sp>
        </p:grpSp>
        <p:grpSp>
          <p:nvGrpSpPr>
            <p:cNvPr id="113" name="Group 112"/>
            <p:cNvGrpSpPr/>
            <p:nvPr userDrawn="1"/>
          </p:nvGrpSpPr>
          <p:grpSpPr>
            <a:xfrm>
              <a:off x="-10398793" y="27751410"/>
              <a:ext cx="9323012" cy="2453251"/>
              <a:chOff x="-4754996" y="12734136"/>
              <a:chExt cx="4296559" cy="1127128"/>
            </a:xfrm>
          </p:grpSpPr>
          <p:graphicFrame>
            <p:nvGraphicFramePr>
              <p:cNvPr id="114" name="Object 113"/>
              <p:cNvGraphicFramePr>
                <a:graphicFrameLocks noChangeAspect="1"/>
              </p:cNvGraphicFramePr>
              <p:nvPr userDrawn="1">
                <p:extLst>
                  <p:ext uri="{D42A27DB-BD31-4B8C-83A1-F6EECF244321}">
                    <p14:modId xmlns:p14="http://schemas.microsoft.com/office/powerpoint/2010/main" val="1449971961"/>
                  </p:ext>
                </p:extLst>
              </p:nvPr>
            </p:nvGraphicFramePr>
            <p:xfrm>
              <a:off x="-4533347" y="12734142"/>
              <a:ext cx="1828800" cy="1117600"/>
            </p:xfrm>
            <a:graphic>
              <a:graphicData uri="http://schemas.openxmlformats.org/presentationml/2006/ole">
                <mc:AlternateContent xmlns:mc="http://schemas.openxmlformats.org/markup-compatibility/2006">
                  <mc:Choice xmlns:v="urn:schemas-microsoft-com:vml" Requires="v">
                    <p:oleObj spid="_x0000_s3639" name="Image" r:id="rId8" imgW="1828440" imgH="1117440" progId="Photoshop.Image.13">
                      <p:embed/>
                    </p:oleObj>
                  </mc:Choice>
                  <mc:Fallback>
                    <p:oleObj name="Image" r:id="rId8" imgW="1828440" imgH="1117440" progId="Photoshop.Image.13">
                      <p:embed/>
                      <p:pic>
                        <p:nvPicPr>
                          <p:cNvPr id="0" name=""/>
                          <p:cNvPicPr/>
                          <p:nvPr/>
                        </p:nvPicPr>
                        <p:blipFill>
                          <a:blip r:embed="rId9"/>
                          <a:stretch>
                            <a:fillRect/>
                          </a:stretch>
                        </p:blipFill>
                        <p:spPr>
                          <a:xfrm>
                            <a:off x="-4533347" y="12734142"/>
                            <a:ext cx="1828800" cy="1117600"/>
                          </a:xfrm>
                          <a:prstGeom prst="rect">
                            <a:avLst/>
                          </a:prstGeom>
                        </p:spPr>
                      </p:pic>
                    </p:oleObj>
                  </mc:Fallback>
                </mc:AlternateContent>
              </a:graphicData>
            </a:graphic>
          </p:graphicFrame>
          <p:graphicFrame>
            <p:nvGraphicFramePr>
              <p:cNvPr id="115" name="Object 114"/>
              <p:cNvGraphicFramePr>
                <a:graphicFrameLocks noChangeAspect="1"/>
              </p:cNvGraphicFramePr>
              <p:nvPr userDrawn="1">
                <p:extLst>
                  <p:ext uri="{D42A27DB-BD31-4B8C-83A1-F6EECF244321}">
                    <p14:modId xmlns:p14="http://schemas.microsoft.com/office/powerpoint/2010/main" val="358709225"/>
                  </p:ext>
                </p:extLst>
              </p:nvPr>
            </p:nvGraphicFramePr>
            <p:xfrm>
              <a:off x="-2456641" y="12737835"/>
              <a:ext cx="1828800" cy="1117600"/>
            </p:xfrm>
            <a:graphic>
              <a:graphicData uri="http://schemas.openxmlformats.org/presentationml/2006/ole">
                <mc:AlternateContent xmlns:mc="http://schemas.openxmlformats.org/markup-compatibility/2006">
                  <mc:Choice xmlns:v="urn:schemas-microsoft-com:vml" Requires="v">
                    <p:oleObj spid="_x0000_s3640" name="Image" r:id="rId10" imgW="1828440" imgH="1117440" progId="Photoshop.Image.13">
                      <p:embed/>
                    </p:oleObj>
                  </mc:Choice>
                  <mc:Fallback>
                    <p:oleObj name="Image" r:id="rId10" imgW="1828440" imgH="1117440" progId="Photoshop.Image.13">
                      <p:embed/>
                      <p:pic>
                        <p:nvPicPr>
                          <p:cNvPr id="0" name=""/>
                          <p:cNvPicPr/>
                          <p:nvPr/>
                        </p:nvPicPr>
                        <p:blipFill>
                          <a:blip r:embed="rId11"/>
                          <a:stretch>
                            <a:fillRect/>
                          </a:stretch>
                        </p:blipFill>
                        <p:spPr>
                          <a:xfrm>
                            <a:off x="-2456641" y="12737835"/>
                            <a:ext cx="1828800" cy="1117600"/>
                          </a:xfrm>
                          <a:prstGeom prst="rect">
                            <a:avLst/>
                          </a:prstGeom>
                        </p:spPr>
                      </p:pic>
                    </p:oleObj>
                  </mc:Fallback>
                </mc:AlternateContent>
              </a:graphicData>
            </a:graphic>
          </p:graphicFrame>
          <p:sp>
            <p:nvSpPr>
              <p:cNvPr id="116" name="TextBox 115"/>
              <p:cNvSpPr txBox="1"/>
              <p:nvPr userDrawn="1"/>
            </p:nvSpPr>
            <p:spPr>
              <a:xfrm rot="16200000">
                <a:off x="-5235785" y="13214925"/>
                <a:ext cx="1117601" cy="156024"/>
              </a:xfrm>
              <a:prstGeom prst="rect">
                <a:avLst/>
              </a:prstGeom>
              <a:noFill/>
            </p:spPr>
            <p:txBody>
              <a:bodyPr wrap="square" lIns="91440" tIns="91440" rIns="91440" bIns="0" rtlCol="0">
                <a:spAutoFit/>
              </a:bodyPr>
              <a:lstStyle/>
              <a:p>
                <a:pPr algn="ctr"/>
                <a:r>
                  <a:rPr lang="en-US" sz="1600" dirty="0">
                    <a:solidFill>
                      <a:srgbClr val="92D050"/>
                    </a:solidFill>
                  </a:rPr>
                  <a:t>Good</a:t>
                </a:r>
                <a:r>
                  <a:rPr lang="en-US" sz="1600" baseline="0" dirty="0">
                    <a:solidFill>
                      <a:srgbClr val="92D050"/>
                    </a:solidFill>
                  </a:rPr>
                  <a:t> </a:t>
                </a:r>
                <a:r>
                  <a:rPr lang="en-US" sz="1600" baseline="0" dirty="0">
                    <a:solidFill>
                      <a:schemeClr val="bg1"/>
                    </a:solidFill>
                  </a:rPr>
                  <a:t>printing quality</a:t>
                </a:r>
                <a:endParaRPr lang="en-US" sz="1600" dirty="0">
                  <a:solidFill>
                    <a:schemeClr val="bg1"/>
                  </a:solidFill>
                </a:endParaRPr>
              </a:p>
            </p:txBody>
          </p:sp>
          <p:sp>
            <p:nvSpPr>
              <p:cNvPr id="117" name="TextBox 116"/>
              <p:cNvSpPr txBox="1"/>
              <p:nvPr userDrawn="1"/>
            </p:nvSpPr>
            <p:spPr>
              <a:xfrm rot="16200000">
                <a:off x="-1095250" y="13224452"/>
                <a:ext cx="1117601" cy="156024"/>
              </a:xfrm>
              <a:prstGeom prst="rect">
                <a:avLst/>
              </a:prstGeom>
              <a:noFill/>
            </p:spPr>
            <p:txBody>
              <a:bodyPr wrap="square" lIns="91440" tIns="91440" rIns="91440" bIns="0" rtlCol="0">
                <a:spAutoFit/>
              </a:bodyPr>
              <a:lstStyle/>
              <a:p>
                <a:pPr algn="ctr"/>
                <a:r>
                  <a:rPr lang="en-US" sz="1600" dirty="0">
                    <a:solidFill>
                      <a:srgbClr val="FF0000"/>
                    </a:solidFill>
                  </a:rPr>
                  <a:t>Bad </a:t>
                </a:r>
                <a:r>
                  <a:rPr lang="en-US" sz="1600" dirty="0">
                    <a:solidFill>
                      <a:schemeClr val="bg1"/>
                    </a:solidFill>
                  </a:rPr>
                  <a:t>printing quality</a:t>
                </a:r>
              </a:p>
            </p:txBody>
          </p:sp>
        </p:grpSp>
      </p:grpSp>
      <p:grpSp>
        <p:nvGrpSpPr>
          <p:cNvPr id="126" name="Group 125"/>
          <p:cNvGrpSpPr/>
          <p:nvPr userDrawn="1"/>
        </p:nvGrpSpPr>
        <p:grpSpPr>
          <a:xfrm>
            <a:off x="44157839" y="-22213"/>
            <a:ext cx="11062139" cy="32973465"/>
            <a:chOff x="44157839" y="-55065"/>
            <a:chExt cx="11062139" cy="32973465"/>
          </a:xfrm>
        </p:grpSpPr>
        <p:sp>
          <p:nvSpPr>
            <p:cNvPr id="127" name="Rectangle 126"/>
            <p:cNvSpPr/>
            <p:nvPr userDrawn="1"/>
          </p:nvSpPr>
          <p:spPr>
            <a:xfrm>
              <a:off x="44157839" y="-55065"/>
              <a:ext cx="11062139" cy="32973465"/>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457200" rIns="457200" bIns="0" rtlCol="0" anchor="t" anchorCtr="0"/>
            <a:lstStyle/>
            <a:p>
              <a:pPr algn="ctr"/>
              <a:r>
                <a:rPr lang="en-US" sz="4000" b="1" spc="600" dirty="0">
                  <a:solidFill>
                    <a:schemeClr val="bg1"/>
                  </a:solidFill>
                  <a:latin typeface="Trebuchet MS" pitchFamily="34" charset="0"/>
                </a:rPr>
                <a:t>QUICK START (cont.)</a:t>
              </a:r>
            </a:p>
            <a:p>
              <a:pPr algn="ctr"/>
              <a:endParaRPr lang="en-US" sz="3600" b="1" baseline="0" dirty="0">
                <a:solidFill>
                  <a:schemeClr val="bg1"/>
                </a:solidFill>
                <a:latin typeface="Trebuchet MS" pitchFamily="34" charset="0"/>
              </a:endParaRPr>
            </a:p>
            <a:p>
              <a:pPr algn="ctr"/>
              <a:r>
                <a:rPr lang="en-US" sz="3200" b="1" baseline="0" dirty="0">
                  <a:solidFill>
                    <a:srgbClr val="FFC000"/>
                  </a:solidFill>
                  <a:latin typeface="Trebuchet MS" pitchFamily="34" charset="0"/>
                </a:rPr>
                <a:t>How to change the template color theme</a:t>
              </a:r>
            </a:p>
            <a:p>
              <a:pPr marL="0" marR="0" lvl="2" indent="0" algn="l" defTabSz="114300" rtl="0" eaLnBrk="1" fontAlgn="auto" latinLnBrk="0" hangingPunct="1">
                <a:lnSpc>
                  <a:spcPct val="100000"/>
                </a:lnSpc>
                <a:spcBef>
                  <a:spcPts val="0"/>
                </a:spcBef>
                <a:spcAft>
                  <a:spcPts val="0"/>
                </a:spcAft>
                <a:buClrTx/>
                <a:buSzTx/>
                <a:buFontTx/>
                <a:buNone/>
                <a:tabLst/>
                <a:defRPr/>
              </a:pPr>
              <a:r>
                <a:rPr lang="en-US" sz="2400" b="0" baseline="0" dirty="0">
                  <a:solidFill>
                    <a:schemeClr val="bg1">
                      <a:lumMod val="75000"/>
                    </a:schemeClr>
                  </a:solidFill>
                  <a:latin typeface="Trebuchet MS" pitchFamily="34" charset="0"/>
                </a:rPr>
                <a:t>You can easily change the color theme of your poster by going to the DESIGN menu, click on COLORS, and choose the color theme of your choice. You can </a:t>
              </a:r>
              <a:r>
                <a:rPr lang="en-US" sz="2400" b="0" spc="0" baseline="0" dirty="0">
                  <a:solidFill>
                    <a:schemeClr val="bg1">
                      <a:lumMod val="75000"/>
                    </a:schemeClr>
                  </a:solidFill>
                  <a:latin typeface="Trebuchet MS" pitchFamily="34" charset="0"/>
                </a:rPr>
                <a:t>also create your own color theme.</a:t>
              </a:r>
            </a:p>
            <a:p>
              <a:pPr marL="0" marR="0" lvl="2" indent="0" algn="l" defTabSz="114300" rtl="0" eaLnBrk="1" fontAlgn="auto" latinLnBrk="0" hangingPunct="1">
                <a:lnSpc>
                  <a:spcPct val="100000"/>
                </a:lnSpc>
                <a:spcBef>
                  <a:spcPts val="0"/>
                </a:spcBef>
                <a:spcAft>
                  <a:spcPts val="0"/>
                </a:spcAft>
                <a:buClrTx/>
                <a:buSzTx/>
                <a:buFontTx/>
                <a:buNone/>
                <a:tabLst/>
                <a:defRPr/>
              </a:pPr>
              <a:endParaRPr lang="en-US" sz="2400" b="0" baseline="0" dirty="0">
                <a:solidFill>
                  <a:schemeClr val="bg1">
                    <a:lumMod val="75000"/>
                  </a:schemeClr>
                </a:solidFill>
                <a:latin typeface="Trebuchet MS" pitchFamily="34" charset="0"/>
              </a:endParaRPr>
            </a:p>
            <a:p>
              <a:pPr marL="0" indent="0" algn="l" defTabSz="114300"/>
              <a:endParaRPr lang="en-US" sz="2400" b="0" baseline="0" dirty="0">
                <a:solidFill>
                  <a:schemeClr val="bg1">
                    <a:lumMod val="75000"/>
                  </a:schemeClr>
                </a:solidFill>
                <a:latin typeface="Trebuchet MS" pitchFamily="34" charset="0"/>
              </a:endParaRPr>
            </a:p>
            <a:p>
              <a:pPr marL="0" indent="0" algn="l" defTabSz="114300"/>
              <a:endParaRPr lang="en-US" sz="2400" b="0" baseline="0" dirty="0">
                <a:solidFill>
                  <a:schemeClr val="bg1">
                    <a:lumMod val="75000"/>
                  </a:schemeClr>
                </a:solidFill>
                <a:latin typeface="Trebuchet MS" pitchFamily="34" charset="0"/>
              </a:endParaRPr>
            </a:p>
            <a:p>
              <a:pPr marL="0" indent="0" algn="l" defTabSz="114300"/>
              <a:endParaRPr lang="en-US" sz="2400" b="0" baseline="0" dirty="0">
                <a:solidFill>
                  <a:schemeClr val="bg1">
                    <a:lumMod val="75000"/>
                  </a:schemeClr>
                </a:solidFill>
                <a:latin typeface="Trebuchet MS" pitchFamily="34" charset="0"/>
              </a:endParaRPr>
            </a:p>
            <a:p>
              <a:pPr marL="0" indent="0" algn="l" defTabSz="114300"/>
              <a:endParaRPr lang="en-US" sz="2400" b="0" baseline="0" dirty="0">
                <a:solidFill>
                  <a:schemeClr val="bg1">
                    <a:lumMod val="75000"/>
                  </a:schemeClr>
                </a:solidFill>
                <a:latin typeface="Trebuchet MS" pitchFamily="34" charset="0"/>
              </a:endParaRPr>
            </a:p>
            <a:p>
              <a:pPr marL="0" indent="0" algn="l" defTabSz="114300"/>
              <a:endParaRPr lang="en-US" sz="2400" b="0" baseline="0" dirty="0">
                <a:solidFill>
                  <a:schemeClr val="bg1">
                    <a:lumMod val="75000"/>
                  </a:schemeClr>
                </a:solidFill>
                <a:latin typeface="Trebuchet MS" pitchFamily="34" charset="0"/>
              </a:endParaRPr>
            </a:p>
            <a:p>
              <a:pPr marL="0" indent="0" algn="l" defTabSz="114300"/>
              <a:endParaRPr lang="en-US" sz="2400" b="0" baseline="0" dirty="0">
                <a:solidFill>
                  <a:schemeClr val="bg1">
                    <a:lumMod val="75000"/>
                  </a:schemeClr>
                </a:solidFill>
                <a:latin typeface="Trebuchet MS" pitchFamily="34" charset="0"/>
              </a:endParaRPr>
            </a:p>
            <a:p>
              <a:pPr marL="0" indent="0" algn="l" defTabSz="114300"/>
              <a:r>
                <a:rPr lang="en-US" sz="2400" b="0" baseline="0" dirty="0">
                  <a:solidFill>
                    <a:schemeClr val="bg1">
                      <a:lumMod val="75000"/>
                    </a:schemeClr>
                  </a:solidFill>
                  <a:latin typeface="Trebuchet MS" pitchFamily="34" charset="0"/>
                </a:rPr>
                <a:t>You can also manually change the color of your background by going to VIEW &gt; SLIDE MASTER.  After you finish working on the master be sure to go to VIEW &gt; NORMAL to continue working on your poster.</a:t>
              </a:r>
            </a:p>
            <a:p>
              <a:pPr marL="0" indent="0" algn="l" defTabSz="114300"/>
              <a:endParaRPr lang="en-US" sz="2400" b="0" baseline="0" dirty="0">
                <a:solidFill>
                  <a:schemeClr val="bg1">
                    <a:lumMod val="75000"/>
                  </a:schemeClr>
                </a:solidFill>
                <a:latin typeface="Trebuchet MS" pitchFamily="34" charset="0"/>
              </a:endParaRPr>
            </a:p>
            <a:p>
              <a:pPr algn="ctr"/>
              <a:r>
                <a:rPr lang="en-US" sz="3200" b="1" baseline="0" dirty="0">
                  <a:solidFill>
                    <a:srgbClr val="FFC000"/>
                  </a:solidFill>
                  <a:latin typeface="Trebuchet MS" pitchFamily="34" charset="0"/>
                </a:rPr>
                <a:t>How to add Text</a:t>
              </a:r>
            </a:p>
            <a:p>
              <a:pPr marL="3265488" lvl="2" indent="0" algn="l" defTabSz="114300"/>
              <a:r>
                <a:rPr lang="en-US" sz="2400" b="0" baseline="0" dirty="0">
                  <a:solidFill>
                    <a:schemeClr val="bg1">
                      <a:lumMod val="75000"/>
                    </a:schemeClr>
                  </a:solidFill>
                  <a:latin typeface="Trebuchet MS" pitchFamily="34" charset="0"/>
                </a:rPr>
                <a:t>The template comes with a number of pre-formatted placeholders for headers and text blocks. You can add more blocks by copying and pasting the existing ones or by adding a text box from the HOME menu. </a:t>
              </a:r>
            </a:p>
            <a:p>
              <a:pPr marL="1518341" lvl="2" indent="0" algn="l" defTabSz="114300"/>
              <a:endParaRPr lang="en-US" sz="2400" b="0" baseline="0" dirty="0">
                <a:solidFill>
                  <a:schemeClr val="bg1">
                    <a:lumMod val="75000"/>
                  </a:schemeClr>
                </a:solidFill>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lang="en-US" sz="2400" b="0" baseline="0" dirty="0">
                  <a:solidFill>
                    <a:schemeClr val="bg1">
                      <a:lumMod val="75000"/>
                    </a:schemeClr>
                  </a:solidFill>
                  <a:latin typeface="Trebuchet MS" pitchFamily="34" charset="0"/>
                </a:rPr>
                <a:t> </a:t>
              </a:r>
              <a:r>
                <a:rPr kumimoji="0" lang="en-US" sz="3200" b="1" i="0" u="none" strike="noStrike" kern="1200" cap="none" spc="0" normalizeH="0" baseline="0" noProof="0" dirty="0">
                  <a:ln>
                    <a:noFill/>
                  </a:ln>
                  <a:solidFill>
                    <a:srgbClr val="FFC000"/>
                  </a:solidFill>
                  <a:effectLst/>
                  <a:uLnTx/>
                  <a:uFillTx/>
                  <a:latin typeface="Trebuchet MS" pitchFamily="34" charset="0"/>
                </a:rPr>
                <a:t>Text size</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lumMod val="75000"/>
                    </a:prstClr>
                  </a:solidFill>
                  <a:effectLst/>
                  <a:uLnTx/>
                  <a:uFillTx/>
                  <a:latin typeface="Trebuchet MS" pitchFamily="34" charset="0"/>
                </a:rPr>
                <a:t>Adjust the size of your text based on how much content you have to present. The default template text offers a good starting point. Follow the conference requirements.</a:t>
              </a:r>
              <a:endParaRPr lang="en-US" sz="2400" b="0" baseline="0" dirty="0">
                <a:solidFill>
                  <a:schemeClr val="bg1">
                    <a:lumMod val="75000"/>
                  </a:schemeClr>
                </a:solidFill>
                <a:latin typeface="Trebuchet MS" pitchFamily="34" charset="0"/>
              </a:endParaRPr>
            </a:p>
            <a:p>
              <a:pPr marL="1518341" lvl="2" indent="0" algn="l" defTabSz="114300"/>
              <a:endParaRPr lang="en-US" sz="2400" b="0" baseline="0" dirty="0">
                <a:solidFill>
                  <a:schemeClr val="bg1">
                    <a:lumMod val="75000"/>
                  </a:schemeClr>
                </a:solidFill>
                <a:latin typeface="Trebuchet MS" pitchFamily="34" charset="0"/>
              </a:endParaRPr>
            </a:p>
            <a:p>
              <a:pPr algn="ctr"/>
              <a:r>
                <a:rPr lang="en-US" sz="3200" b="1" baseline="0" dirty="0">
                  <a:solidFill>
                    <a:srgbClr val="FFC000"/>
                  </a:solidFill>
                  <a:latin typeface="Trebuchet MS" pitchFamily="34" charset="0"/>
                </a:rPr>
                <a:t>How to add Tables</a:t>
              </a:r>
            </a:p>
            <a:p>
              <a:pPr marL="1730375" lvl="1" indent="0" algn="l" defTabSz="114300"/>
              <a:r>
                <a:rPr lang="en-US" sz="2400" b="0" baseline="0" dirty="0">
                  <a:solidFill>
                    <a:schemeClr val="bg1">
                      <a:lumMod val="75000"/>
                    </a:schemeClr>
                  </a:solidFill>
                  <a:latin typeface="Trebuchet MS" pitchFamily="34" charset="0"/>
                </a:rPr>
                <a:t>To add a table from scratch go to the INSERT menu and </a:t>
              </a:r>
              <a:br>
                <a:rPr lang="en-US" sz="2400" b="0" baseline="0" dirty="0">
                  <a:solidFill>
                    <a:schemeClr val="bg1">
                      <a:lumMod val="75000"/>
                    </a:schemeClr>
                  </a:solidFill>
                  <a:latin typeface="Trebuchet MS" pitchFamily="34" charset="0"/>
                </a:rPr>
              </a:br>
              <a:r>
                <a:rPr lang="en-US" sz="2400" b="0" baseline="0" dirty="0">
                  <a:solidFill>
                    <a:schemeClr val="bg1">
                      <a:lumMod val="75000"/>
                    </a:schemeClr>
                  </a:solidFill>
                  <a:latin typeface="Trebuchet MS" pitchFamily="34" charset="0"/>
                </a:rPr>
                <a:t>click on TABLE. A drop-down box will help you select rows and columns. </a:t>
              </a:r>
            </a:p>
            <a:p>
              <a:pPr marL="0" lvl="0" indent="0" algn="l" defTabSz="114300"/>
              <a:r>
                <a:rPr lang="en-US" sz="2400" b="0" baseline="0" dirty="0">
                  <a:solidFill>
                    <a:schemeClr val="bg1">
                      <a:lumMod val="75000"/>
                    </a:schemeClr>
                  </a:solidFill>
                  <a:latin typeface="Trebuchet MS" pitchFamily="34" charset="0"/>
                </a:rPr>
                <a:t>You can also copy and a paste a table from Word or another PowerPoint document. A pasted table may need to be re-formatted by RIGHT-CLICK &gt; FORMAT SHAPE, TEXT BOX, Margins.</a:t>
              </a:r>
            </a:p>
            <a:p>
              <a:pPr marL="0" lvl="0" indent="0" algn="l" defTabSz="114300"/>
              <a:endParaRPr lang="en-US" sz="2400" b="0" baseline="0" dirty="0">
                <a:solidFill>
                  <a:schemeClr val="bg1">
                    <a:lumMod val="75000"/>
                  </a:schemeClr>
                </a:solidFill>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FFC000"/>
                  </a:solidFill>
                  <a:effectLst/>
                  <a:uLnTx/>
                  <a:uFillTx/>
                  <a:latin typeface="Trebuchet MS" pitchFamily="34" charset="0"/>
                </a:rPr>
                <a:t>Graphs / Charts</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lumMod val="75000"/>
                    </a:prstClr>
                  </a:solidFill>
                  <a:effectLst/>
                  <a:uLnTx/>
                  <a:uFillTx/>
                  <a:latin typeface="Trebuchet MS" pitchFamily="34" charset="0"/>
                </a:rPr>
                <a:t>You can simply copy and paste charts and graphs from Excel or Word. Some reformatting may be required depending on how the original document has been created.</a:t>
              </a:r>
            </a:p>
            <a:p>
              <a:pPr marL="0" marR="0" lvl="0" indent="0" algn="l" defTabSz="1143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white">
                    <a:lumMod val="75000"/>
                  </a:prstClr>
                </a:solidFill>
                <a:effectLst/>
                <a:uLnTx/>
                <a:uFillTx/>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FFC000"/>
                  </a:solidFill>
                  <a:effectLst/>
                  <a:uLnTx/>
                  <a:uFillTx/>
                  <a:latin typeface="Trebuchet MS" pitchFamily="34" charset="0"/>
                </a:rPr>
                <a:t>How to change the column configuration</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lumMod val="75000"/>
                    </a:prstClr>
                  </a:solidFill>
                  <a:effectLst/>
                  <a:uLnTx/>
                  <a:uFillTx/>
                  <a:latin typeface="Trebuchet MS" pitchFamily="34" charset="0"/>
                </a:rPr>
                <a:t>RIGHT-CLICK on the poster background and select LAYOUT to see the column options available for this template. The poster columns can also be customized on the Master. VIEW &gt; MASTER.</a:t>
              </a:r>
            </a:p>
            <a:p>
              <a:pPr marL="0" marR="0" lvl="0" indent="0" algn="ctr" defTabSz="1518341"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a:ln>
                  <a:noFill/>
                </a:ln>
                <a:solidFill>
                  <a:srgbClr val="FFC000"/>
                </a:solidFill>
                <a:effectLst/>
                <a:uLnTx/>
                <a:uFillTx/>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FFC000"/>
                  </a:solidFill>
                  <a:effectLst/>
                  <a:uLnTx/>
                  <a:uFillTx/>
                  <a:latin typeface="Trebuchet MS" pitchFamily="34" charset="0"/>
                </a:rPr>
                <a:t>How to remove the info bars</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lumMod val="75000"/>
                    </a:prstClr>
                  </a:solidFill>
                  <a:effectLst/>
                  <a:uLnTx/>
                  <a:uFillTx/>
                  <a:latin typeface="Trebuchet MS" pitchFamily="34" charset="0"/>
                </a:rPr>
                <a:t>If you are working in PowerPoint for Windows and have finished your poster, save as PDF and the bars will not be included. You can also delete them by going to VIEW &gt; MASTER. On the Mac adjust the Page-Setup to match the Page-Setup in PowerPoint before you create a PDF. You can also delete them from the Slide Master.</a:t>
              </a:r>
            </a:p>
            <a:p>
              <a:pPr marL="0" marR="0" lvl="0" indent="0" algn="l" defTabSz="1143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white">
                    <a:lumMod val="75000"/>
                  </a:prstClr>
                </a:solidFill>
                <a:effectLst/>
                <a:uLnTx/>
                <a:uFillTx/>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FFC000"/>
                  </a:solidFill>
                  <a:effectLst/>
                  <a:uLnTx/>
                  <a:uFillTx/>
                  <a:latin typeface="Trebuchet MS" pitchFamily="34" charset="0"/>
                </a:rPr>
                <a:t>Save your work</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lumMod val="75000"/>
                    </a:prstClr>
                  </a:solidFill>
                  <a:effectLst/>
                  <a:uLnTx/>
                  <a:uFillTx/>
                  <a:latin typeface="Trebuchet MS" pitchFamily="34" charset="0"/>
                </a:rPr>
                <a:t>Save your template as a PowerPoint document. For printing, save as PowerPoint or “Print-quality” PDF.</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b="0" baseline="0" dirty="0">
                <a:solidFill>
                  <a:schemeClr val="bg1">
                    <a:lumMod val="75000"/>
                  </a:schemeClr>
                </a:solidFill>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FFC000"/>
                  </a:solidFill>
                  <a:effectLst/>
                  <a:uLnTx/>
                  <a:uFillTx/>
                  <a:latin typeface="Trebuchet MS" pitchFamily="34" charset="0"/>
                </a:rPr>
                <a:t>Print your poster</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lumMod val="75000"/>
                    </a:prstClr>
                  </a:solidFill>
                  <a:effectLst/>
                  <a:uLnTx/>
                  <a:uFillTx/>
                  <a:latin typeface="Trebuchet MS" pitchFamily="34" charset="0"/>
                </a:rPr>
                <a:t>When you are ready to have your poster printed go online to PosterPresentations.com and click on the “Order Your Poster” button. Choose the poster type the best suits your needs and submit your order. If you submit a PowerPoint document you will be receiving a PDF proof for your approval prior to printing. If your order is placed and paid for before noon, Pacific, Monday through Friday, your order will ship out that same day. Next day, Second day, Third day, and Free Ground services are offered. Go to PosterPresentations.com for more information.</a:t>
              </a:r>
            </a:p>
            <a:p>
              <a:pPr marL="0" marR="0" lvl="0" indent="0" algn="l" defTabSz="1143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white">
                    <a:lumMod val="75000"/>
                  </a:prstClr>
                </a:solidFill>
                <a:effectLst/>
                <a:uLnTx/>
                <a:uFillTx/>
                <a:latin typeface="Trebuchet MS" pitchFamily="34" charset="0"/>
              </a:endParaRPr>
            </a:p>
          </p:txBody>
        </p:sp>
        <p:graphicFrame>
          <p:nvGraphicFramePr>
            <p:cNvPr id="128" name="Object 127"/>
            <p:cNvGraphicFramePr>
              <a:graphicFrameLocks noChangeAspect="1"/>
            </p:cNvGraphicFramePr>
            <p:nvPr userDrawn="1">
              <p:extLst>
                <p:ext uri="{D42A27DB-BD31-4B8C-83A1-F6EECF244321}">
                  <p14:modId xmlns:p14="http://schemas.microsoft.com/office/powerpoint/2010/main" val="1733497096"/>
                </p:ext>
              </p:extLst>
            </p:nvPr>
          </p:nvGraphicFramePr>
          <p:xfrm>
            <a:off x="46915679" y="3349444"/>
            <a:ext cx="5586150" cy="2063772"/>
          </p:xfrm>
          <a:graphic>
            <a:graphicData uri="http://schemas.openxmlformats.org/presentationml/2006/ole">
              <mc:AlternateContent xmlns:mc="http://schemas.openxmlformats.org/markup-compatibility/2006">
                <mc:Choice xmlns:v="urn:schemas-microsoft-com:vml" Requires="v">
                  <p:oleObj spid="_x0000_s3641" name="Image" r:id="rId12" imgW="4571280" imgH="1688760" progId="Photoshop.Image.13">
                    <p:embed/>
                  </p:oleObj>
                </mc:Choice>
                <mc:Fallback>
                  <p:oleObj name="Image" r:id="rId12" imgW="4571280" imgH="1688760" progId="Photoshop.Image.13">
                    <p:embed/>
                    <p:pic>
                      <p:nvPicPr>
                        <p:cNvPr id="0" name=""/>
                        <p:cNvPicPr/>
                        <p:nvPr/>
                      </p:nvPicPr>
                      <p:blipFill>
                        <a:blip r:embed="rId13"/>
                        <a:stretch>
                          <a:fillRect/>
                        </a:stretch>
                      </p:blipFill>
                      <p:spPr>
                        <a:xfrm>
                          <a:off x="46915679" y="3349444"/>
                          <a:ext cx="5586150" cy="2063772"/>
                        </a:xfrm>
                        <a:prstGeom prst="rect">
                          <a:avLst/>
                        </a:prstGeom>
                      </p:spPr>
                    </p:pic>
                  </p:oleObj>
                </mc:Fallback>
              </mc:AlternateContent>
            </a:graphicData>
          </a:graphic>
        </p:graphicFrame>
        <p:pic>
          <p:nvPicPr>
            <p:cNvPr id="129" name="Picture 128"/>
            <p:cNvPicPr>
              <a:picLocks noChangeAspect="1"/>
            </p:cNvPicPr>
            <p:nvPr userDrawn="1"/>
          </p:nvPicPr>
          <p:blipFill>
            <a:blip r:embed="rId14"/>
            <a:stretch>
              <a:fillRect/>
            </a:stretch>
          </p:blipFill>
          <p:spPr>
            <a:xfrm>
              <a:off x="44621819" y="7740040"/>
              <a:ext cx="2969584" cy="1370577"/>
            </a:xfrm>
            <a:prstGeom prst="rect">
              <a:avLst/>
            </a:prstGeom>
            <a:ln>
              <a:noFill/>
            </a:ln>
          </p:spPr>
        </p:pic>
        <p:graphicFrame>
          <p:nvGraphicFramePr>
            <p:cNvPr id="130" name="Object 129"/>
            <p:cNvGraphicFramePr>
              <a:graphicFrameLocks noChangeAspect="1"/>
            </p:cNvGraphicFramePr>
            <p:nvPr userDrawn="1">
              <p:extLst>
                <p:ext uri="{D42A27DB-BD31-4B8C-83A1-F6EECF244321}">
                  <p14:modId xmlns:p14="http://schemas.microsoft.com/office/powerpoint/2010/main" val="4254524331"/>
                </p:ext>
              </p:extLst>
            </p:nvPr>
          </p:nvGraphicFramePr>
          <p:xfrm>
            <a:off x="44629619" y="12347263"/>
            <a:ext cx="1482266" cy="992162"/>
          </p:xfrm>
          <a:graphic>
            <a:graphicData uri="http://schemas.openxmlformats.org/presentationml/2006/ole">
              <mc:AlternateContent xmlns:mc="http://schemas.openxmlformats.org/markup-compatibility/2006">
                <mc:Choice xmlns:v="urn:schemas-microsoft-com:vml" Requires="v">
                  <p:oleObj spid="_x0000_s3642" name="Image" r:id="rId15" imgW="1574280" imgH="1053720" progId="Photoshop.Image.13">
                    <p:embed/>
                  </p:oleObj>
                </mc:Choice>
                <mc:Fallback>
                  <p:oleObj name="Image" r:id="rId15" imgW="1574280" imgH="1053720" progId="Photoshop.Image.13">
                    <p:embed/>
                    <p:pic>
                      <p:nvPicPr>
                        <p:cNvPr id="0" name=""/>
                        <p:cNvPicPr/>
                        <p:nvPr/>
                      </p:nvPicPr>
                      <p:blipFill>
                        <a:blip r:embed="rId16"/>
                        <a:stretch>
                          <a:fillRect/>
                        </a:stretch>
                      </p:blipFill>
                      <p:spPr>
                        <a:xfrm>
                          <a:off x="44629619" y="12347263"/>
                          <a:ext cx="1482266" cy="992162"/>
                        </a:xfrm>
                        <a:prstGeom prst="rect">
                          <a:avLst/>
                        </a:prstGeom>
                      </p:spPr>
                    </p:pic>
                  </p:oleObj>
                </mc:Fallback>
              </mc:AlternateContent>
            </a:graphicData>
          </a:graphic>
        </p:graphicFrame>
        <p:grpSp>
          <p:nvGrpSpPr>
            <p:cNvPr id="131" name="Group 130"/>
            <p:cNvGrpSpPr/>
            <p:nvPr userDrawn="1"/>
          </p:nvGrpSpPr>
          <p:grpSpPr>
            <a:xfrm>
              <a:off x="44487207" y="29414560"/>
              <a:ext cx="10354213" cy="1265612"/>
              <a:chOff x="44200453" y="28362386"/>
              <a:chExt cx="9771399" cy="1090622"/>
            </a:xfrm>
          </p:grpSpPr>
          <p:sp>
            <p:nvSpPr>
              <p:cNvPr id="133" name="Rounded Rectangle 132"/>
              <p:cNvSpPr/>
              <p:nvPr userDrawn="1"/>
            </p:nvSpPr>
            <p:spPr>
              <a:xfrm>
                <a:off x="44200453" y="28362386"/>
                <a:ext cx="9771398" cy="109062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4" name="Picture 7" descr="http://t2.gstatic.com/images?q=tbn:ANd9GcR4APHC6TT9w54M2zn_pvCiBxUNcspYPoVxirLRphBoJabfSvu7zw">
                <a:hlinkClick r:id="rId17"/>
              </p:cNvPr>
              <p:cNvPicPr>
                <a:picLocks noChangeAspect="1" noChangeArrowheads="1"/>
              </p:cNvPicPr>
              <p:nvPr userDrawn="1"/>
            </p:nvPicPr>
            <p:blipFill>
              <a:blip r:embed="rId18" cstate="print"/>
              <a:srcRect/>
              <a:stretch>
                <a:fillRect/>
              </a:stretch>
            </p:blipFill>
            <p:spPr bwMode="auto">
              <a:xfrm>
                <a:off x="44326393" y="28460718"/>
                <a:ext cx="914401" cy="914399"/>
              </a:xfrm>
              <a:prstGeom prst="rect">
                <a:avLst/>
              </a:prstGeom>
              <a:noFill/>
              <a:ln>
                <a:noFill/>
              </a:ln>
            </p:spPr>
          </p:pic>
          <p:sp>
            <p:nvSpPr>
              <p:cNvPr id="135" name="TextBox 134"/>
              <p:cNvSpPr txBox="1"/>
              <p:nvPr userDrawn="1"/>
            </p:nvSpPr>
            <p:spPr>
              <a:xfrm>
                <a:off x="45300663" y="28552305"/>
                <a:ext cx="8671189" cy="716099"/>
              </a:xfrm>
              <a:prstGeom prst="rect">
                <a:avLst/>
              </a:prstGeom>
              <a:noFill/>
              <a:ln>
                <a:noFill/>
              </a:ln>
            </p:spPr>
            <p:txBody>
              <a:bodyPr wrap="square" rtlCol="0">
                <a:spAutoFit/>
              </a:bodyPr>
              <a:lstStyle/>
              <a:p>
                <a:r>
                  <a:rPr lang="en-US" sz="2400" dirty="0">
                    <a:solidFill>
                      <a:schemeClr val="tx2"/>
                    </a:solidFill>
                    <a:latin typeface="Trebuchet MS" pitchFamily="34" charset="0"/>
                  </a:rPr>
                  <a:t>Student</a:t>
                </a:r>
                <a:r>
                  <a:rPr lang="en-US" sz="2400" baseline="0" dirty="0">
                    <a:solidFill>
                      <a:schemeClr val="tx2"/>
                    </a:solidFill>
                    <a:latin typeface="Trebuchet MS" pitchFamily="34" charset="0"/>
                  </a:rPr>
                  <a:t> discounts are available on our </a:t>
                </a:r>
                <a:r>
                  <a:rPr lang="en-US" sz="2400" baseline="0" dirty="0" err="1">
                    <a:solidFill>
                      <a:schemeClr val="tx2"/>
                    </a:solidFill>
                    <a:latin typeface="Trebuchet MS" pitchFamily="34" charset="0"/>
                  </a:rPr>
                  <a:t>Facebook</a:t>
                </a:r>
                <a:r>
                  <a:rPr lang="en-US" sz="2400" baseline="0" dirty="0">
                    <a:solidFill>
                      <a:schemeClr val="tx2"/>
                    </a:solidFill>
                    <a:latin typeface="Trebuchet MS" pitchFamily="34" charset="0"/>
                  </a:rPr>
                  <a:t> page.</a:t>
                </a:r>
                <a:br>
                  <a:rPr lang="en-US" sz="2400" baseline="0" dirty="0">
                    <a:solidFill>
                      <a:schemeClr val="tx2"/>
                    </a:solidFill>
                    <a:latin typeface="Trebuchet MS" pitchFamily="34" charset="0"/>
                  </a:rPr>
                </a:br>
                <a:r>
                  <a:rPr lang="en-US" sz="2400" baseline="0" dirty="0">
                    <a:solidFill>
                      <a:schemeClr val="tx2"/>
                    </a:solidFill>
                    <a:latin typeface="Trebuchet MS" pitchFamily="34" charset="0"/>
                  </a:rPr>
                  <a:t>Go to </a:t>
                </a:r>
                <a:r>
                  <a:rPr lang="en-US" sz="2400" u="sng" baseline="0" dirty="0">
                    <a:solidFill>
                      <a:schemeClr val="tx2"/>
                    </a:solidFill>
                    <a:latin typeface="Trebuchet MS" pitchFamily="34" charset="0"/>
                  </a:rPr>
                  <a:t>PosterPresentations.com</a:t>
                </a:r>
                <a:r>
                  <a:rPr lang="en-US" sz="2400" baseline="0" dirty="0">
                    <a:solidFill>
                      <a:schemeClr val="tx2"/>
                    </a:solidFill>
                    <a:latin typeface="Trebuchet MS" pitchFamily="34" charset="0"/>
                  </a:rPr>
                  <a:t> and click on the FB icon. </a:t>
                </a:r>
                <a:endParaRPr lang="en-US" sz="2400" dirty="0">
                  <a:solidFill>
                    <a:schemeClr val="tx2"/>
                  </a:solidFill>
                  <a:latin typeface="Trebuchet MS" pitchFamily="34" charset="0"/>
                </a:endParaRPr>
              </a:p>
            </p:txBody>
          </p:sp>
        </p:grpSp>
      </p:grpSp>
      <p:sp>
        <p:nvSpPr>
          <p:cNvPr id="39" name="TextBox 59"/>
          <p:cNvSpPr txBox="1"/>
          <p:nvPr userDrawn="1"/>
        </p:nvSpPr>
        <p:spPr>
          <a:xfrm>
            <a:off x="44487207" y="31252859"/>
            <a:ext cx="7629577" cy="1399638"/>
          </a:xfrm>
          <a:prstGeom prst="rect">
            <a:avLst/>
          </a:prstGeom>
          <a:noFill/>
        </p:spPr>
        <p:txBody>
          <a:bodyPr wrap="square" lIns="65304" tIns="32651" rIns="65304" bIns="32651" rtlCol="0">
            <a:spAutoFit/>
          </a:bodyPr>
          <a:lstStyle>
            <a:defPPr>
              <a:defRPr lang="en-US"/>
            </a:defPPr>
            <a:lvl1pPr marL="0" algn="l" defTabSz="4388900" rtl="0" eaLnBrk="1" latinLnBrk="0" hangingPunct="1">
              <a:defRPr sz="8600" kern="1200">
                <a:solidFill>
                  <a:schemeClr val="tx1"/>
                </a:solidFill>
                <a:latin typeface="+mn-lt"/>
                <a:ea typeface="+mn-ea"/>
                <a:cs typeface="+mn-cs"/>
              </a:defRPr>
            </a:lvl1pPr>
            <a:lvl2pPr marL="2194451" algn="l" defTabSz="4388900" rtl="0" eaLnBrk="1" latinLnBrk="0" hangingPunct="1">
              <a:defRPr sz="8600" kern="1200">
                <a:solidFill>
                  <a:schemeClr val="tx1"/>
                </a:solidFill>
                <a:latin typeface="+mn-lt"/>
                <a:ea typeface="+mn-ea"/>
                <a:cs typeface="+mn-cs"/>
              </a:defRPr>
            </a:lvl2pPr>
            <a:lvl3pPr marL="4388900" algn="l" defTabSz="4388900" rtl="0" eaLnBrk="1" latinLnBrk="0" hangingPunct="1">
              <a:defRPr sz="8600" kern="1200">
                <a:solidFill>
                  <a:schemeClr val="tx1"/>
                </a:solidFill>
                <a:latin typeface="+mn-lt"/>
                <a:ea typeface="+mn-ea"/>
                <a:cs typeface="+mn-cs"/>
              </a:defRPr>
            </a:lvl3pPr>
            <a:lvl4pPr marL="6583351" algn="l" defTabSz="4388900" rtl="0" eaLnBrk="1" latinLnBrk="0" hangingPunct="1">
              <a:defRPr sz="8600" kern="1200">
                <a:solidFill>
                  <a:schemeClr val="tx1"/>
                </a:solidFill>
                <a:latin typeface="+mn-lt"/>
                <a:ea typeface="+mn-ea"/>
                <a:cs typeface="+mn-cs"/>
              </a:defRPr>
            </a:lvl4pPr>
            <a:lvl5pPr marL="8777801" algn="l" defTabSz="4388900" rtl="0" eaLnBrk="1" latinLnBrk="0" hangingPunct="1">
              <a:defRPr sz="8600" kern="1200">
                <a:solidFill>
                  <a:schemeClr val="tx1"/>
                </a:solidFill>
                <a:latin typeface="+mn-lt"/>
                <a:ea typeface="+mn-ea"/>
                <a:cs typeface="+mn-cs"/>
              </a:defRPr>
            </a:lvl5pPr>
            <a:lvl6pPr marL="10972252" algn="l" defTabSz="4388900" rtl="0" eaLnBrk="1" latinLnBrk="0" hangingPunct="1">
              <a:defRPr sz="8600" kern="1200">
                <a:solidFill>
                  <a:schemeClr val="tx1"/>
                </a:solidFill>
                <a:latin typeface="+mn-lt"/>
                <a:ea typeface="+mn-ea"/>
                <a:cs typeface="+mn-cs"/>
              </a:defRPr>
            </a:lvl6pPr>
            <a:lvl7pPr marL="13166703" algn="l" defTabSz="4388900" rtl="0" eaLnBrk="1" latinLnBrk="0" hangingPunct="1">
              <a:defRPr sz="8600" kern="1200">
                <a:solidFill>
                  <a:schemeClr val="tx1"/>
                </a:solidFill>
                <a:latin typeface="+mn-lt"/>
                <a:ea typeface="+mn-ea"/>
                <a:cs typeface="+mn-cs"/>
              </a:defRPr>
            </a:lvl7pPr>
            <a:lvl8pPr marL="15361152" algn="l" defTabSz="4388900" rtl="0" eaLnBrk="1" latinLnBrk="0" hangingPunct="1">
              <a:defRPr sz="8600" kern="1200">
                <a:solidFill>
                  <a:schemeClr val="tx1"/>
                </a:solidFill>
                <a:latin typeface="+mn-lt"/>
                <a:ea typeface="+mn-ea"/>
                <a:cs typeface="+mn-cs"/>
              </a:defRPr>
            </a:lvl8pPr>
            <a:lvl9pPr marL="17555603" algn="l" defTabSz="4388900" rtl="0" eaLnBrk="1" latinLnBrk="0" hangingPunct="1">
              <a:defRPr sz="8600" kern="1200">
                <a:solidFill>
                  <a:schemeClr val="tx1"/>
                </a:solidFill>
                <a:latin typeface="+mn-lt"/>
                <a:ea typeface="+mn-ea"/>
                <a:cs typeface="+mn-cs"/>
              </a:defRPr>
            </a:lvl9pPr>
          </a:lstStyle>
          <a:p>
            <a:pPr marL="280988" indent="-280988">
              <a:lnSpc>
                <a:spcPts val="2600"/>
              </a:lnSpc>
            </a:pPr>
            <a:r>
              <a:rPr lang="en-US" sz="2800" dirty="0">
                <a:solidFill>
                  <a:schemeClr val="bg1"/>
                </a:solidFill>
              </a:rPr>
              <a:t>©2015</a:t>
            </a:r>
            <a:r>
              <a:rPr lang="en-US" sz="2800" baseline="0" dirty="0">
                <a:solidFill>
                  <a:schemeClr val="bg1"/>
                </a:solidFill>
              </a:rPr>
              <a:t> </a:t>
            </a:r>
            <a:r>
              <a:rPr lang="en-US" sz="2800" dirty="0">
                <a:solidFill>
                  <a:schemeClr val="bg1"/>
                </a:solidFill>
              </a:rPr>
              <a:t>PosterPresentations.com</a:t>
            </a:r>
            <a:br>
              <a:rPr lang="en-US" sz="2800" dirty="0">
                <a:solidFill>
                  <a:schemeClr val="bg1"/>
                </a:solidFill>
              </a:rPr>
            </a:br>
            <a:r>
              <a:rPr lang="en-US" sz="2400" dirty="0">
                <a:solidFill>
                  <a:schemeClr val="bg1"/>
                </a:solidFill>
              </a:rPr>
              <a:t>2117 Fourth Street ,</a:t>
            </a:r>
            <a:r>
              <a:rPr lang="en-US" sz="2400" baseline="0" dirty="0">
                <a:solidFill>
                  <a:schemeClr val="bg1"/>
                </a:solidFill>
              </a:rPr>
              <a:t> Unit C        </a:t>
            </a:r>
          </a:p>
          <a:p>
            <a:pPr marL="280988" indent="0">
              <a:lnSpc>
                <a:spcPts val="2600"/>
              </a:lnSpc>
            </a:pPr>
            <a:r>
              <a:rPr lang="en-US" sz="2400" baseline="0" dirty="0">
                <a:solidFill>
                  <a:schemeClr val="bg1"/>
                </a:solidFill>
              </a:rPr>
              <a:t>Berkeley CA </a:t>
            </a:r>
            <a:r>
              <a:rPr lang="en-US" sz="2000" baseline="0" dirty="0">
                <a:solidFill>
                  <a:schemeClr val="bg1"/>
                </a:solidFill>
              </a:rPr>
              <a:t>94710</a:t>
            </a:r>
            <a:br>
              <a:rPr lang="en-US" sz="2400" baseline="0" dirty="0">
                <a:solidFill>
                  <a:schemeClr val="bg1"/>
                </a:solidFill>
              </a:rPr>
            </a:br>
            <a:r>
              <a:rPr lang="en-US" sz="2400" b="1" baseline="0" dirty="0">
                <a:solidFill>
                  <a:srgbClr val="FFFF00"/>
                </a:solidFill>
              </a:rPr>
              <a:t>posterpresenter@gmail.com</a:t>
            </a:r>
            <a:endParaRPr lang="en-US" sz="2800" b="1" dirty="0">
              <a:solidFill>
                <a:srgbClr val="FFFF00"/>
              </a:solidFill>
            </a:endParaRPr>
          </a:p>
        </p:txBody>
      </p:sp>
      <p:grpSp>
        <p:nvGrpSpPr>
          <p:cNvPr id="40" name="Group 39"/>
          <p:cNvGrpSpPr/>
          <p:nvPr userDrawn="1"/>
        </p:nvGrpSpPr>
        <p:grpSpPr>
          <a:xfrm>
            <a:off x="-122803" y="-102882"/>
            <a:ext cx="44373863" cy="33075071"/>
            <a:chOff x="-109728" y="0"/>
            <a:chExt cx="44267567" cy="32991552"/>
          </a:xfrm>
        </p:grpSpPr>
        <p:sp>
          <p:nvSpPr>
            <p:cNvPr id="41" name="Freeform 40"/>
            <p:cNvSpPr/>
            <p:nvPr userDrawn="1"/>
          </p:nvSpPr>
          <p:spPr>
            <a:xfrm>
              <a:off x="-38239" y="18087"/>
              <a:ext cx="43929439" cy="32973465"/>
            </a:xfrm>
            <a:custGeom>
              <a:avLst/>
              <a:gdLst>
                <a:gd name="connsiteX0" fmla="*/ 0 w 44005500"/>
                <a:gd name="connsiteY0" fmla="*/ 0 h 32956500"/>
                <a:gd name="connsiteX1" fmla="*/ 44005500 w 44005500"/>
                <a:gd name="connsiteY1" fmla="*/ 32956500 h 32956500"/>
                <a:gd name="connsiteX2" fmla="*/ 38100 w 44005500"/>
                <a:gd name="connsiteY2" fmla="*/ 32918400 h 32956500"/>
                <a:gd name="connsiteX3" fmla="*/ 0 w 44005500"/>
                <a:gd name="connsiteY3" fmla="*/ 0 h 32956500"/>
              </a:gdLst>
              <a:ahLst/>
              <a:cxnLst>
                <a:cxn ang="0">
                  <a:pos x="connsiteX0" y="connsiteY0"/>
                </a:cxn>
                <a:cxn ang="0">
                  <a:pos x="connsiteX1" y="connsiteY1"/>
                </a:cxn>
                <a:cxn ang="0">
                  <a:pos x="connsiteX2" y="connsiteY2"/>
                </a:cxn>
                <a:cxn ang="0">
                  <a:pos x="connsiteX3" y="connsiteY3"/>
                </a:cxn>
              </a:cxnLst>
              <a:rect l="l" t="t" r="r" b="b"/>
              <a:pathLst>
                <a:path w="44005500" h="32956500">
                  <a:moveTo>
                    <a:pt x="0" y="0"/>
                  </a:moveTo>
                  <a:lnTo>
                    <a:pt x="44005500" y="32956500"/>
                  </a:lnTo>
                  <a:lnTo>
                    <a:pt x="38100" y="32918400"/>
                  </a:lnTo>
                  <a:lnTo>
                    <a:pt x="0" y="0"/>
                  </a:lnTo>
                  <a:close/>
                </a:path>
              </a:pathLst>
            </a:custGeom>
            <a:gradFill>
              <a:gsLst>
                <a:gs pos="79000">
                  <a:schemeClr val="accent2">
                    <a:lumMod val="40000"/>
                    <a:lumOff val="60000"/>
                  </a:schemeClr>
                </a:gs>
                <a:gs pos="13000">
                  <a:schemeClr val="accent1">
                    <a:lumMod val="30000"/>
                    <a:lumOff val="7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Freeform 41"/>
            <p:cNvSpPr/>
            <p:nvPr userDrawn="1"/>
          </p:nvSpPr>
          <p:spPr>
            <a:xfrm flipH="1" flipV="1">
              <a:off x="-38240" y="18087"/>
              <a:ext cx="43929437" cy="32956498"/>
            </a:xfrm>
            <a:custGeom>
              <a:avLst/>
              <a:gdLst>
                <a:gd name="connsiteX0" fmla="*/ 0 w 44005500"/>
                <a:gd name="connsiteY0" fmla="*/ 0 h 32956500"/>
                <a:gd name="connsiteX1" fmla="*/ 44005500 w 44005500"/>
                <a:gd name="connsiteY1" fmla="*/ 32956500 h 32956500"/>
                <a:gd name="connsiteX2" fmla="*/ 38100 w 44005500"/>
                <a:gd name="connsiteY2" fmla="*/ 32918400 h 32956500"/>
                <a:gd name="connsiteX3" fmla="*/ 0 w 44005500"/>
                <a:gd name="connsiteY3" fmla="*/ 0 h 32956500"/>
              </a:gdLst>
              <a:ahLst/>
              <a:cxnLst>
                <a:cxn ang="0">
                  <a:pos x="connsiteX0" y="connsiteY0"/>
                </a:cxn>
                <a:cxn ang="0">
                  <a:pos x="connsiteX1" y="connsiteY1"/>
                </a:cxn>
                <a:cxn ang="0">
                  <a:pos x="connsiteX2" y="connsiteY2"/>
                </a:cxn>
                <a:cxn ang="0">
                  <a:pos x="connsiteX3" y="connsiteY3"/>
                </a:cxn>
              </a:cxnLst>
              <a:rect l="l" t="t" r="r" b="b"/>
              <a:pathLst>
                <a:path w="44005500" h="32956500">
                  <a:moveTo>
                    <a:pt x="0" y="0"/>
                  </a:moveTo>
                  <a:lnTo>
                    <a:pt x="44005500" y="32956500"/>
                  </a:lnTo>
                  <a:lnTo>
                    <a:pt x="38100" y="32918400"/>
                  </a:lnTo>
                  <a:lnTo>
                    <a:pt x="0" y="0"/>
                  </a:lnTo>
                  <a:close/>
                </a:path>
              </a:pathLst>
            </a:custGeom>
            <a:gradFill>
              <a:gsLst>
                <a:gs pos="41000">
                  <a:schemeClr val="bg2"/>
                </a:gs>
                <a:gs pos="100000">
                  <a:schemeClr val="accent1">
                    <a:lumMod val="30000"/>
                    <a:lumOff val="7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Freeform 42"/>
            <p:cNvSpPr/>
            <p:nvPr userDrawn="1"/>
          </p:nvSpPr>
          <p:spPr>
            <a:xfrm>
              <a:off x="-109728" y="0"/>
              <a:ext cx="44000928" cy="32991552"/>
            </a:xfrm>
            <a:custGeom>
              <a:avLst/>
              <a:gdLst>
                <a:gd name="connsiteX0" fmla="*/ 36576 w 39026592"/>
                <a:gd name="connsiteY0" fmla="*/ 0 h 30614112"/>
                <a:gd name="connsiteX1" fmla="*/ 15837408 w 39026592"/>
                <a:gd name="connsiteY1" fmla="*/ 30614112 h 30614112"/>
                <a:gd name="connsiteX2" fmla="*/ 39026592 w 39026592"/>
                <a:gd name="connsiteY2" fmla="*/ 13350240 h 30614112"/>
                <a:gd name="connsiteX3" fmla="*/ 0 w 39026592"/>
                <a:gd name="connsiteY3" fmla="*/ 73152 h 30614112"/>
                <a:gd name="connsiteX4" fmla="*/ 109728 w 39026592"/>
                <a:gd name="connsiteY4" fmla="*/ 146304 h 306141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026592" h="30614112">
                  <a:moveTo>
                    <a:pt x="36576" y="0"/>
                  </a:moveTo>
                  <a:lnTo>
                    <a:pt x="15837408" y="30614112"/>
                  </a:lnTo>
                  <a:lnTo>
                    <a:pt x="39026592" y="13350240"/>
                  </a:lnTo>
                  <a:lnTo>
                    <a:pt x="0" y="73152"/>
                  </a:lnTo>
                  <a:lnTo>
                    <a:pt x="109728" y="146304"/>
                  </a:lnTo>
                </a:path>
              </a:pathLst>
            </a:custGeom>
            <a:gradFill flip="none" rotWithShape="1">
              <a:gsLst>
                <a:gs pos="0">
                  <a:schemeClr val="bg1"/>
                </a:gs>
                <a:gs pos="76000">
                  <a:schemeClr val="accent1">
                    <a:lumMod val="30000"/>
                    <a:lumOff val="70000"/>
                    <a:alpha val="0"/>
                  </a:schemeClr>
                </a:gs>
              </a:gsLst>
              <a:path path="rect">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36"/>
            <p:cNvSpPr>
              <a:spLocks noChangeArrowheads="1"/>
            </p:cNvSpPr>
            <p:nvPr/>
          </p:nvSpPr>
          <p:spPr bwMode="auto">
            <a:xfrm>
              <a:off x="266639" y="339852"/>
              <a:ext cx="43891200" cy="4800600"/>
            </a:xfrm>
            <a:prstGeom prst="rect">
              <a:avLst/>
            </a:prstGeom>
            <a:noFill/>
            <a:ln w="9525">
              <a:noFill/>
              <a:miter lim="800000"/>
              <a:headEnd/>
              <a:tailEnd/>
            </a:ln>
            <a:effectLst/>
          </p:spPr>
          <p:txBody>
            <a:bodyPr wrap="none" lIns="91436" tIns="45717" rIns="91436" bIns="45717" anchor="ctr"/>
            <a:lstStyle/>
            <a:p>
              <a:pPr>
                <a:defRPr/>
              </a:pPr>
              <a:endParaRPr lang="en-US" dirty="0"/>
            </a:p>
          </p:txBody>
        </p:sp>
      </p:grpSp>
      <p:sp>
        <p:nvSpPr>
          <p:cNvPr id="45" name="Text Box 14"/>
          <p:cNvSpPr txBox="1">
            <a:spLocks noChangeArrowheads="1"/>
          </p:cNvSpPr>
          <p:nvPr userDrawn="1"/>
        </p:nvSpPr>
        <p:spPr bwMode="auto">
          <a:xfrm>
            <a:off x="1603881" y="32173892"/>
            <a:ext cx="2514600" cy="356825"/>
          </a:xfrm>
          <a:prstGeom prst="rect">
            <a:avLst/>
          </a:prstGeom>
          <a:noFill/>
          <a:ln w="9525">
            <a:noFill/>
            <a:miter lim="800000"/>
            <a:headEnd/>
            <a:tailEnd/>
          </a:ln>
          <a:effectLst/>
        </p:spPr>
        <p:txBody>
          <a:bodyPr lIns="91263" tIns="45623" rIns="91263" bIns="45623">
            <a:spAutoFit/>
          </a:bodyPr>
          <a:lstStyle/>
          <a:p>
            <a:pPr eaLnBrk="0" hangingPunct="0">
              <a:lnSpc>
                <a:spcPct val="65000"/>
              </a:lnSpc>
              <a:spcBef>
                <a:spcPct val="50000"/>
              </a:spcBef>
              <a:defRPr/>
            </a:pPr>
            <a:r>
              <a:rPr lang="en-US" sz="700" b="1" dirty="0">
                <a:solidFill>
                  <a:schemeClr val="bg1">
                    <a:lumMod val="75000"/>
                  </a:schemeClr>
                </a:solidFill>
                <a:latin typeface="Arial" charset="0"/>
              </a:rPr>
              <a:t>RESEARCH POSTER PRESENTATION DESIGN © 2015</a:t>
            </a:r>
          </a:p>
          <a:p>
            <a:pPr eaLnBrk="0" hangingPunct="0">
              <a:lnSpc>
                <a:spcPct val="65000"/>
              </a:lnSpc>
              <a:spcBef>
                <a:spcPct val="50000"/>
              </a:spcBef>
              <a:defRPr/>
            </a:pPr>
            <a:r>
              <a:rPr lang="en-US" sz="1100" b="1" dirty="0">
                <a:solidFill>
                  <a:schemeClr val="bg1">
                    <a:lumMod val="75000"/>
                  </a:schemeClr>
                </a:solidFill>
                <a:latin typeface="Arial" charset="0"/>
              </a:rPr>
              <a:t>www.PosterPresentations.com</a:t>
            </a:r>
          </a:p>
        </p:txBody>
      </p:sp>
    </p:spTree>
  </p:cSld>
  <p:clrMap bg1="lt1" tx1="dk1" bg2="lt2" tx2="dk2" accent1="accent1" accent2="accent2" accent3="accent3" accent4="accent4" accent5="accent5" accent6="accent6" hlink="hlink" folHlink="folHlink"/>
  <p:sldLayoutIdLst>
    <p:sldLayoutId id="2147483654" r:id="rId1"/>
  </p:sldLayoutIdLst>
  <p:txStyles>
    <p:titleStyle>
      <a:lvl1pPr algn="ctr" defTabSz="4388900" rtl="0" eaLnBrk="1" latinLnBrk="0" hangingPunct="1">
        <a:spcBef>
          <a:spcPct val="0"/>
        </a:spcBef>
        <a:buNone/>
        <a:defRPr sz="8800" kern="1200">
          <a:solidFill>
            <a:schemeClr val="bg1"/>
          </a:solidFill>
          <a:latin typeface="Trebuchet MS" pitchFamily="34" charset="0"/>
          <a:ea typeface="+mj-ea"/>
          <a:cs typeface="+mj-cs"/>
        </a:defRPr>
      </a:lvl1pPr>
    </p:titleStyle>
    <p:bodyStyle>
      <a:lvl1pPr marL="1645838" indent="-1645838" algn="l" defTabSz="4388900" rtl="0" eaLnBrk="1" latinLnBrk="0" hangingPunct="1">
        <a:spcBef>
          <a:spcPct val="20000"/>
        </a:spcBef>
        <a:buFont typeface="Arial" pitchFamily="34" charset="0"/>
        <a:buChar char="•"/>
        <a:defRPr sz="15400" kern="1200">
          <a:solidFill>
            <a:schemeClr val="tx1"/>
          </a:solidFill>
          <a:latin typeface="+mn-lt"/>
          <a:ea typeface="+mn-ea"/>
          <a:cs typeface="+mn-cs"/>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p:bodyStyle>
    <p:otherStyle>
      <a:defPPr>
        <a:defRPr lang="en-US"/>
      </a:defPPr>
      <a:lvl1pPr marL="0" algn="l" defTabSz="4388900" rtl="0" eaLnBrk="1" latinLnBrk="0" hangingPunct="1">
        <a:defRPr sz="8600" kern="1200">
          <a:solidFill>
            <a:schemeClr val="tx1"/>
          </a:solidFill>
          <a:latin typeface="+mn-lt"/>
          <a:ea typeface="+mn-ea"/>
          <a:cs typeface="+mn-cs"/>
        </a:defRPr>
      </a:lvl1pPr>
      <a:lvl2pPr marL="2194451" algn="l" defTabSz="4388900" rtl="0" eaLnBrk="1" latinLnBrk="0" hangingPunct="1">
        <a:defRPr sz="8600" kern="1200">
          <a:solidFill>
            <a:schemeClr val="tx1"/>
          </a:solidFill>
          <a:latin typeface="+mn-lt"/>
          <a:ea typeface="+mn-ea"/>
          <a:cs typeface="+mn-cs"/>
        </a:defRPr>
      </a:lvl2pPr>
      <a:lvl3pPr marL="4388900" algn="l" defTabSz="4388900" rtl="0" eaLnBrk="1" latinLnBrk="0" hangingPunct="1">
        <a:defRPr sz="8600" kern="1200">
          <a:solidFill>
            <a:schemeClr val="tx1"/>
          </a:solidFill>
          <a:latin typeface="+mn-lt"/>
          <a:ea typeface="+mn-ea"/>
          <a:cs typeface="+mn-cs"/>
        </a:defRPr>
      </a:lvl3pPr>
      <a:lvl4pPr marL="6583351" algn="l" defTabSz="4388900" rtl="0" eaLnBrk="1" latinLnBrk="0" hangingPunct="1">
        <a:defRPr sz="8600" kern="1200">
          <a:solidFill>
            <a:schemeClr val="tx1"/>
          </a:solidFill>
          <a:latin typeface="+mn-lt"/>
          <a:ea typeface="+mn-ea"/>
          <a:cs typeface="+mn-cs"/>
        </a:defRPr>
      </a:lvl4pPr>
      <a:lvl5pPr marL="8777801" algn="l" defTabSz="4388900" rtl="0" eaLnBrk="1" latinLnBrk="0" hangingPunct="1">
        <a:defRPr sz="8600" kern="1200">
          <a:solidFill>
            <a:schemeClr val="tx1"/>
          </a:solidFill>
          <a:latin typeface="+mn-lt"/>
          <a:ea typeface="+mn-ea"/>
          <a:cs typeface="+mn-cs"/>
        </a:defRPr>
      </a:lvl5pPr>
      <a:lvl6pPr marL="10972252" algn="l" defTabSz="4388900" rtl="0" eaLnBrk="1" latinLnBrk="0" hangingPunct="1">
        <a:defRPr sz="8600" kern="1200">
          <a:solidFill>
            <a:schemeClr val="tx1"/>
          </a:solidFill>
          <a:latin typeface="+mn-lt"/>
          <a:ea typeface="+mn-ea"/>
          <a:cs typeface="+mn-cs"/>
        </a:defRPr>
      </a:lvl6pPr>
      <a:lvl7pPr marL="13166703" algn="l" defTabSz="4388900" rtl="0" eaLnBrk="1" latinLnBrk="0" hangingPunct="1">
        <a:defRPr sz="8600" kern="1200">
          <a:solidFill>
            <a:schemeClr val="tx1"/>
          </a:solidFill>
          <a:latin typeface="+mn-lt"/>
          <a:ea typeface="+mn-ea"/>
          <a:cs typeface="+mn-cs"/>
        </a:defRPr>
      </a:lvl7pPr>
      <a:lvl8pPr marL="15361152" algn="l" defTabSz="4388900" rtl="0" eaLnBrk="1" latinLnBrk="0" hangingPunct="1">
        <a:defRPr sz="8600" kern="1200">
          <a:solidFill>
            <a:schemeClr val="tx1"/>
          </a:solidFill>
          <a:latin typeface="+mn-lt"/>
          <a:ea typeface="+mn-ea"/>
          <a:cs typeface="+mn-cs"/>
        </a:defRPr>
      </a:lvl8pPr>
      <a:lvl9pPr marL="17555603" algn="l" defTabSz="4388900" rtl="0" eaLnBrk="1" latinLnBrk="0" hangingPunct="1">
        <a:defRPr sz="8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0.jpg"/><Relationship Id="rId18" Type="http://schemas.openxmlformats.org/officeDocument/2006/relationships/image" Target="../media/image24.tiff"/><Relationship Id="rId26" Type="http://schemas.openxmlformats.org/officeDocument/2006/relationships/image" Target="../media/image32.PNG"/><Relationship Id="rId3" Type="http://schemas.openxmlformats.org/officeDocument/2006/relationships/image" Target="../media/image11.png"/><Relationship Id="rId21" Type="http://schemas.openxmlformats.org/officeDocument/2006/relationships/image" Target="../media/image27.PNG"/><Relationship Id="rId7" Type="http://schemas.openxmlformats.org/officeDocument/2006/relationships/image" Target="../media/image14.png"/><Relationship Id="rId12" Type="http://schemas.openxmlformats.org/officeDocument/2006/relationships/image" Target="../media/image19.png"/><Relationship Id="rId17" Type="http://schemas.openxmlformats.org/officeDocument/2006/relationships/image" Target="../media/image23.png"/><Relationship Id="rId25" Type="http://schemas.openxmlformats.org/officeDocument/2006/relationships/image" Target="../media/image31.PNG"/><Relationship Id="rId2" Type="http://schemas.openxmlformats.org/officeDocument/2006/relationships/notesSlide" Target="../notesSlides/notesSlide1.xml"/><Relationship Id="rId16" Type="http://schemas.openxmlformats.org/officeDocument/2006/relationships/hyperlink" Target="https://www.google.com/url?sa=i&amp;source=images&amp;cd=&amp;ved=2ahUKEwjJ1ZGhrMHjAhXhct8KHUrAAdkQjRx6BAgBEAU&amp;url=https%3A%2F%2Fwww.researchgate.net%2Ffigure%2FSatellite-view-of-LHC-tunnel-with-the-four-detectors_fig1_40534612&amp;psig=AOvVaw1GVRzI7PJhKJddSM8s43rt&amp;ust=1563638122604269" TargetMode="External"/><Relationship Id="rId20" Type="http://schemas.openxmlformats.org/officeDocument/2006/relationships/image" Target="../media/image26.PNG"/><Relationship Id="rId1" Type="http://schemas.openxmlformats.org/officeDocument/2006/relationships/slideLayout" Target="../slideLayouts/slideLayout1.xml"/><Relationship Id="rId6" Type="http://schemas.openxmlformats.org/officeDocument/2006/relationships/image" Target="../media/image13.png"/><Relationship Id="rId11" Type="http://schemas.openxmlformats.org/officeDocument/2006/relationships/image" Target="../media/image18.png"/><Relationship Id="rId24" Type="http://schemas.openxmlformats.org/officeDocument/2006/relationships/image" Target="../media/image30.PNG"/><Relationship Id="rId5" Type="http://schemas.openxmlformats.org/officeDocument/2006/relationships/hyperlink" Target="https://www.google.com/url?sa=i&amp;source=images&amp;cd=&amp;ved=2ahUKEwiqkoi_r8HjAhUqm-AKHQL-CM4QjRx6BAgBEAU&amp;url=https%3A%2F%2Fwww.researchgate.net%2Ffigure%2FSchematic-of-the-ATLAS-detector_fig9_279019406&amp;psig=AOvVaw39PPEDsX4rk1thXM9MuiUx&amp;ust=1563638656497830" TargetMode="External"/><Relationship Id="rId15" Type="http://schemas.openxmlformats.org/officeDocument/2006/relationships/image" Target="../media/image22.tiff"/><Relationship Id="rId23" Type="http://schemas.openxmlformats.org/officeDocument/2006/relationships/image" Target="../media/image29.PNG"/><Relationship Id="rId10" Type="http://schemas.openxmlformats.org/officeDocument/2006/relationships/image" Target="../media/image17.png"/><Relationship Id="rId19" Type="http://schemas.openxmlformats.org/officeDocument/2006/relationships/image" Target="../media/image25.PNG"/><Relationship Id="rId4" Type="http://schemas.openxmlformats.org/officeDocument/2006/relationships/image" Target="../media/image12.jpg"/><Relationship Id="rId9" Type="http://schemas.openxmlformats.org/officeDocument/2006/relationships/image" Target="../media/image16.png"/><Relationship Id="rId14" Type="http://schemas.openxmlformats.org/officeDocument/2006/relationships/image" Target="../media/image21.tiff"/><Relationship Id="rId22"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Rectangle 71">
            <a:extLst>
              <a:ext uri="{FF2B5EF4-FFF2-40B4-BE49-F238E27FC236}">
                <a16:creationId xmlns:a16="http://schemas.microsoft.com/office/drawing/2014/main" id="{1823A603-B90F-4F41-B509-C10FD9809A01}"/>
              </a:ext>
            </a:extLst>
          </p:cNvPr>
          <p:cNvSpPr/>
          <p:nvPr/>
        </p:nvSpPr>
        <p:spPr>
          <a:xfrm>
            <a:off x="36639002" y="27696456"/>
            <a:ext cx="6748272" cy="2679878"/>
          </a:xfrm>
          <a:prstGeom prst="rect">
            <a:avLst/>
          </a:prstGeom>
          <a:solidFill>
            <a:srgbClr val="F8F2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kern="1200" smtId="4294967295"/>
            </a:defPPr>
          </a:lstStyle>
          <a:p>
            <a:pPr algn="ctr"/>
            <a:endParaRPr lang="en-US" sz="9600" dirty="0"/>
          </a:p>
        </p:txBody>
      </p:sp>
      <p:sp>
        <p:nvSpPr>
          <p:cNvPr id="25" name="Rectangle 24">
            <a:extLst>
              <a:ext uri="{FF2B5EF4-FFF2-40B4-BE49-F238E27FC236}">
                <a16:creationId xmlns:a16="http://schemas.microsoft.com/office/drawing/2014/main" id="{A7F09199-1F30-BD4F-839C-9F44265A4ED1}"/>
              </a:ext>
            </a:extLst>
          </p:cNvPr>
          <p:cNvSpPr/>
          <p:nvPr/>
        </p:nvSpPr>
        <p:spPr>
          <a:xfrm>
            <a:off x="36637715" y="31158539"/>
            <a:ext cx="6748272" cy="1404430"/>
          </a:xfrm>
          <a:prstGeom prst="rect">
            <a:avLst/>
          </a:prstGeom>
          <a:solidFill>
            <a:srgbClr val="F8F2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kern="1200" smtId="4294967295"/>
            </a:defPPr>
          </a:lstStyle>
          <a:p>
            <a:pPr algn="ctr"/>
            <a:endParaRPr lang="en-US" sz="9600"/>
          </a:p>
        </p:txBody>
      </p:sp>
      <p:sp>
        <p:nvSpPr>
          <p:cNvPr id="23" name="Rectangle 22">
            <a:extLst>
              <a:ext uri="{FF2B5EF4-FFF2-40B4-BE49-F238E27FC236}">
                <a16:creationId xmlns:a16="http://schemas.microsoft.com/office/drawing/2014/main" id="{1042A59B-47FE-CA4F-BE13-EB59BD268255}"/>
              </a:ext>
            </a:extLst>
          </p:cNvPr>
          <p:cNvSpPr/>
          <p:nvPr/>
        </p:nvSpPr>
        <p:spPr>
          <a:xfrm>
            <a:off x="36621249" y="13822450"/>
            <a:ext cx="6747800" cy="12513338"/>
          </a:xfrm>
          <a:prstGeom prst="rect">
            <a:avLst/>
          </a:prstGeom>
          <a:solidFill>
            <a:srgbClr val="F8F2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kern="1200" smtId="4294967295"/>
            </a:defPPr>
          </a:lstStyle>
          <a:p>
            <a:pPr algn="ctr"/>
            <a:endParaRPr lang="en-US" sz="9600"/>
          </a:p>
        </p:txBody>
      </p:sp>
      <p:sp>
        <p:nvSpPr>
          <p:cNvPr id="22" name="Rectangle 21">
            <a:extLst>
              <a:ext uri="{FF2B5EF4-FFF2-40B4-BE49-F238E27FC236}">
                <a16:creationId xmlns:a16="http://schemas.microsoft.com/office/drawing/2014/main" id="{9EC9CE85-D429-C34A-AD57-1443C460C68C}"/>
              </a:ext>
            </a:extLst>
          </p:cNvPr>
          <p:cNvSpPr/>
          <p:nvPr/>
        </p:nvSpPr>
        <p:spPr>
          <a:xfrm>
            <a:off x="14218605" y="5689354"/>
            <a:ext cx="29208112" cy="72927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kern="1200" smtId="4294967295"/>
            </a:defPPr>
          </a:lstStyle>
          <a:p>
            <a:pPr algn="ctr"/>
            <a:endParaRPr lang="en-US" sz="9600"/>
          </a:p>
        </p:txBody>
      </p:sp>
      <p:sp>
        <p:nvSpPr>
          <p:cNvPr id="21" name="Rectangle 20">
            <a:extLst>
              <a:ext uri="{FF2B5EF4-FFF2-40B4-BE49-F238E27FC236}">
                <a16:creationId xmlns:a16="http://schemas.microsoft.com/office/drawing/2014/main" id="{E8BAFBE1-43AE-1846-B0A8-86EFCF59192E}"/>
              </a:ext>
            </a:extLst>
          </p:cNvPr>
          <p:cNvSpPr/>
          <p:nvPr/>
        </p:nvSpPr>
        <p:spPr>
          <a:xfrm>
            <a:off x="454168" y="14719030"/>
            <a:ext cx="13185648" cy="178439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kern="1200" smtId="4294967295"/>
            </a:defPPr>
          </a:lstStyle>
          <a:p>
            <a:pPr algn="ctr"/>
            <a:endParaRPr lang="en-US" sz="9600"/>
          </a:p>
        </p:txBody>
      </p:sp>
      <p:sp>
        <p:nvSpPr>
          <p:cNvPr id="20" name="Rectangle 19">
            <a:extLst>
              <a:ext uri="{FF2B5EF4-FFF2-40B4-BE49-F238E27FC236}">
                <a16:creationId xmlns:a16="http://schemas.microsoft.com/office/drawing/2014/main" id="{EF520B61-55EC-3C4B-B231-A2EDA2F47173}"/>
              </a:ext>
            </a:extLst>
          </p:cNvPr>
          <p:cNvSpPr/>
          <p:nvPr/>
        </p:nvSpPr>
        <p:spPr>
          <a:xfrm>
            <a:off x="452363" y="5591279"/>
            <a:ext cx="13194792" cy="83542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kern="1200" smtId="4294967295"/>
            </a:defPPr>
          </a:lstStyle>
          <a:p>
            <a:pPr algn="ctr"/>
            <a:endParaRPr lang="en-US" sz="9600"/>
          </a:p>
        </p:txBody>
      </p:sp>
      <p:sp>
        <p:nvSpPr>
          <p:cNvPr id="3" name="Text Placeholder 2"/>
          <p:cNvSpPr>
            <a:spLocks noGrp="1"/>
          </p:cNvSpPr>
          <p:nvPr>
            <p:ph type="body" sz="quarter" idx="11"/>
          </p:nvPr>
        </p:nvSpPr>
        <p:spPr>
          <a:xfrm>
            <a:off x="446076" y="5593894"/>
            <a:ext cx="13198296" cy="708900"/>
          </a:xfrm>
          <a:solidFill>
            <a:schemeClr val="accent1">
              <a:lumMod val="60000"/>
              <a:lumOff val="40000"/>
            </a:schemeClr>
          </a:solidFill>
        </p:spPr>
        <p:txBody>
          <a:bodyPr/>
          <a:lstStyle/>
          <a:p>
            <a:r>
              <a:rPr lang="en-US" u="none" dirty="0"/>
              <a:t>Introduction</a:t>
            </a:r>
          </a:p>
        </p:txBody>
      </p:sp>
      <p:sp>
        <p:nvSpPr>
          <p:cNvPr id="4" name="Text Placeholder 3"/>
          <p:cNvSpPr>
            <a:spLocks noGrp="1"/>
          </p:cNvSpPr>
          <p:nvPr>
            <p:ph type="body" sz="quarter" idx="20"/>
          </p:nvPr>
        </p:nvSpPr>
        <p:spPr>
          <a:xfrm>
            <a:off x="447828" y="14726754"/>
            <a:ext cx="13194792" cy="731520"/>
          </a:xfrm>
          <a:solidFill>
            <a:schemeClr val="accent1">
              <a:lumMod val="60000"/>
              <a:lumOff val="40000"/>
            </a:schemeClr>
          </a:solidFill>
        </p:spPr>
        <p:txBody>
          <a:bodyPr/>
          <a:lstStyle/>
          <a:p>
            <a:r>
              <a:rPr lang="en-US" u="none" dirty="0"/>
              <a:t>Context and Objectives</a:t>
            </a:r>
          </a:p>
        </p:txBody>
      </p:sp>
      <p:sp>
        <p:nvSpPr>
          <p:cNvPr id="5" name="Text Placeholder 4"/>
          <p:cNvSpPr>
            <a:spLocks noGrp="1"/>
          </p:cNvSpPr>
          <p:nvPr>
            <p:ph type="body" sz="quarter" idx="21"/>
          </p:nvPr>
        </p:nvSpPr>
        <p:spPr>
          <a:xfrm>
            <a:off x="14367919" y="6194636"/>
            <a:ext cx="7577681" cy="5844655"/>
          </a:xfrm>
        </p:spPr>
        <p:txBody>
          <a:bodyPr/>
          <a:lstStyle/>
          <a:p>
            <a:r>
              <a:rPr lang="en-US" sz="3300" dirty="0">
                <a:solidFill>
                  <a:schemeClr val="tx1"/>
                </a:solidFill>
              </a:rPr>
              <a:t>Variables:</a:t>
            </a:r>
          </a:p>
          <a:p>
            <a:r>
              <a:rPr lang="en-US" sz="3300" dirty="0">
                <a:solidFill>
                  <a:schemeClr val="tx1"/>
                </a:solidFill>
                <a:latin typeface="Times New Roman" panose="02020603050405020304" pitchFamily="18" charset="0"/>
                <a:cs typeface="Times New Roman" panose="02020603050405020304" pitchFamily="18" charset="0"/>
              </a:rPr>
              <a:t>Independent</a:t>
            </a:r>
          </a:p>
          <a:p>
            <a:pPr lvl="1">
              <a:buFont typeface="Arial" panose="020B0604020202020204" pitchFamily="34" charset="0"/>
              <a:buChar char="•"/>
            </a:pPr>
            <a:r>
              <a:rPr lang="en-US" sz="3300" dirty="0">
                <a:latin typeface="Times New Roman" panose="02020603050405020304" pitchFamily="18" charset="0"/>
                <a:cs typeface="Times New Roman" panose="02020603050405020304" pitchFamily="18" charset="0"/>
              </a:rPr>
              <a:t>Template Size</a:t>
            </a:r>
          </a:p>
          <a:p>
            <a:pPr lvl="1">
              <a:buFont typeface="Arial" panose="020B0604020202020204" pitchFamily="34" charset="0"/>
              <a:buChar char="•"/>
            </a:pPr>
            <a:r>
              <a:rPr lang="en-US" sz="3300" dirty="0">
                <a:latin typeface="Times New Roman" panose="02020603050405020304" pitchFamily="18" charset="0"/>
                <a:cs typeface="Times New Roman" panose="02020603050405020304" pitchFamily="18" charset="0"/>
              </a:rPr>
              <a:t>Minimum Match Score (MMS)</a:t>
            </a:r>
          </a:p>
          <a:p>
            <a:pPr lvl="1">
              <a:buFont typeface="Arial" panose="020B0604020202020204" pitchFamily="34" charset="0"/>
              <a:buChar char="•"/>
            </a:pPr>
            <a:r>
              <a:rPr lang="en-US" sz="3300" dirty="0">
                <a:latin typeface="Times New Roman" panose="02020603050405020304" pitchFamily="18" charset="0"/>
                <a:cs typeface="Times New Roman" panose="02020603050405020304" pitchFamily="18" charset="0"/>
              </a:rPr>
              <a:t>Rotation Angle Range (RAR)</a:t>
            </a:r>
          </a:p>
          <a:p>
            <a:pPr indent="-571471"/>
            <a:r>
              <a:rPr lang="en-US" sz="3300" dirty="0">
                <a:solidFill>
                  <a:schemeClr val="tx1"/>
                </a:solidFill>
                <a:latin typeface="Times New Roman" panose="02020603050405020304" pitchFamily="18" charset="0"/>
                <a:cs typeface="Times New Roman" panose="02020603050405020304" pitchFamily="18" charset="0"/>
              </a:rPr>
              <a:t>Dependent</a:t>
            </a:r>
          </a:p>
          <a:p>
            <a:pPr lvl="1">
              <a:buFont typeface="Arial" panose="020B0604020202020204" pitchFamily="34" charset="0"/>
              <a:buChar char="•"/>
            </a:pPr>
            <a:r>
              <a:rPr lang="en-US" sz="3300" dirty="0">
                <a:latin typeface="Times New Roman" panose="02020603050405020304" pitchFamily="18" charset="0"/>
                <a:cs typeface="Times New Roman" panose="02020603050405020304" pitchFamily="18" charset="0"/>
              </a:rPr>
              <a:t>Resolution – Standard Deviation</a:t>
            </a:r>
          </a:p>
          <a:p>
            <a:pPr lvl="1">
              <a:buFont typeface="Arial" panose="020B0604020202020204" pitchFamily="34" charset="0"/>
              <a:buChar char="•"/>
            </a:pPr>
            <a:r>
              <a:rPr lang="en-US" sz="3300" dirty="0">
                <a:latin typeface="Times New Roman" panose="02020603050405020304" pitchFamily="18" charset="0"/>
                <a:cs typeface="Times New Roman" panose="02020603050405020304" pitchFamily="18" charset="0"/>
              </a:rPr>
              <a:t>Accuracy – Mean</a:t>
            </a:r>
          </a:p>
          <a:p>
            <a:pPr lvl="1">
              <a:buFont typeface="Arial" panose="020B0604020202020204" pitchFamily="34" charset="0"/>
              <a:buChar char="•"/>
            </a:pPr>
            <a:r>
              <a:rPr lang="en-US" sz="3300" dirty="0">
                <a:latin typeface="Times New Roman" panose="02020603050405020304" pitchFamily="18" charset="0"/>
                <a:cs typeface="Times New Roman" panose="02020603050405020304" pitchFamily="18" charset="0"/>
              </a:rPr>
              <a:t>Time to Pattern Match</a:t>
            </a:r>
          </a:p>
        </p:txBody>
      </p:sp>
      <p:sp>
        <p:nvSpPr>
          <p:cNvPr id="6" name="Text Placeholder 5"/>
          <p:cNvSpPr>
            <a:spLocks noGrp="1"/>
          </p:cNvSpPr>
          <p:nvPr>
            <p:ph type="body" sz="quarter" idx="22"/>
          </p:nvPr>
        </p:nvSpPr>
        <p:spPr>
          <a:xfrm>
            <a:off x="14199397" y="5590472"/>
            <a:ext cx="29208112" cy="731520"/>
          </a:xfrm>
          <a:solidFill>
            <a:schemeClr val="accent1">
              <a:lumMod val="60000"/>
              <a:lumOff val="40000"/>
            </a:schemeClr>
          </a:solidFill>
        </p:spPr>
        <p:txBody>
          <a:bodyPr/>
          <a:lstStyle/>
          <a:p>
            <a:r>
              <a:rPr lang="en-US" u="none" dirty="0"/>
              <a:t>Methods</a:t>
            </a:r>
          </a:p>
        </p:txBody>
      </p:sp>
      <p:sp>
        <p:nvSpPr>
          <p:cNvPr id="10" name="Text Placeholder 9"/>
          <p:cNvSpPr>
            <a:spLocks noGrp="1"/>
          </p:cNvSpPr>
          <p:nvPr>
            <p:ph type="body" sz="quarter" idx="26"/>
          </p:nvPr>
        </p:nvSpPr>
        <p:spPr>
          <a:xfrm>
            <a:off x="36641485" y="14666978"/>
            <a:ext cx="6766024" cy="11590553"/>
          </a:xfrm>
          <a:noFill/>
        </p:spPr>
        <p:txBody>
          <a:bodyPr/>
          <a:lstStyle/>
          <a:p>
            <a:r>
              <a:rPr lang="en-US" sz="3300" dirty="0">
                <a:solidFill>
                  <a:schemeClr val="tx1"/>
                </a:solidFill>
              </a:rPr>
              <a:t>Pattern matching is most efficient with 800 MMS and no RAR. For each mark, these is a range of template sizes that maximize accuracy and efficiency.</a:t>
            </a:r>
          </a:p>
          <a:p>
            <a:endParaRPr lang="en-US" sz="3300" dirty="0">
              <a:solidFill>
                <a:schemeClr val="tx1"/>
              </a:solidFill>
            </a:endParaRPr>
          </a:p>
          <a:p>
            <a:r>
              <a:rPr lang="en-US" sz="3300" dirty="0">
                <a:solidFill>
                  <a:schemeClr val="tx1"/>
                </a:solidFill>
              </a:rPr>
              <a:t>Starting August 2019, the templates I selected will be used in the assembly of the </a:t>
            </a:r>
            <a:r>
              <a:rPr lang="en-US" sz="3300" dirty="0" err="1">
                <a:solidFill>
                  <a:schemeClr val="tx1"/>
                </a:solidFill>
              </a:rPr>
              <a:t>ITk</a:t>
            </a:r>
            <a:r>
              <a:rPr lang="en-US" sz="3300" dirty="0">
                <a:solidFill>
                  <a:schemeClr val="tx1"/>
                </a:solidFill>
              </a:rPr>
              <a:t>. They will ensure accuracy and efficiency when finding sensor positions, reducing the uncertainty in the pattern matching procedure.</a:t>
            </a:r>
          </a:p>
          <a:p>
            <a:endParaRPr lang="en-US" sz="3300" dirty="0">
              <a:solidFill>
                <a:schemeClr val="tx1"/>
              </a:solidFill>
            </a:endParaRPr>
          </a:p>
          <a:p>
            <a:r>
              <a:rPr lang="en-US" sz="3300" dirty="0">
                <a:solidFill>
                  <a:schemeClr val="tx1"/>
                </a:solidFill>
              </a:rPr>
              <a:t>The majority of this project involves developing software to define the optimal template used for pattern matching. Pattern matching is used throughout the ITk assembly and testing process. My software will be reused to find the ideal template in other parts of the ITk project.</a:t>
            </a:r>
          </a:p>
        </p:txBody>
      </p:sp>
      <p:sp>
        <p:nvSpPr>
          <p:cNvPr id="13" name="Text Placeholder 12"/>
          <p:cNvSpPr>
            <a:spLocks noGrp="1"/>
          </p:cNvSpPr>
          <p:nvPr>
            <p:ph type="body" sz="quarter" idx="29"/>
          </p:nvPr>
        </p:nvSpPr>
        <p:spPr>
          <a:xfrm>
            <a:off x="36637715" y="27119592"/>
            <a:ext cx="6748272" cy="731520"/>
          </a:xfrm>
          <a:solidFill>
            <a:schemeClr val="accent1">
              <a:lumMod val="60000"/>
              <a:lumOff val="40000"/>
            </a:schemeClr>
          </a:solidFill>
        </p:spPr>
        <p:txBody>
          <a:bodyPr/>
          <a:lstStyle/>
          <a:p>
            <a:r>
              <a:rPr lang="en-US" u="none" dirty="0"/>
              <a:t>Acknowledgements</a:t>
            </a:r>
          </a:p>
        </p:txBody>
      </p:sp>
      <p:sp>
        <p:nvSpPr>
          <p:cNvPr id="14" name="Text Placeholder 13"/>
          <p:cNvSpPr>
            <a:spLocks noGrp="1"/>
          </p:cNvSpPr>
          <p:nvPr>
            <p:ph type="body" sz="quarter" idx="30"/>
          </p:nvPr>
        </p:nvSpPr>
        <p:spPr>
          <a:xfrm>
            <a:off x="36637715" y="31759054"/>
            <a:ext cx="6128225" cy="830975"/>
          </a:xfrm>
        </p:spPr>
        <p:txBody>
          <a:bodyPr/>
          <a:lstStyle/>
          <a:p>
            <a:r>
              <a:rPr lang="en-US" sz="2400" dirty="0">
                <a:solidFill>
                  <a:schemeClr val="tx1"/>
                </a:solidFill>
              </a:rPr>
              <a:t>Email: </a:t>
            </a:r>
            <a:r>
              <a:rPr lang="en-US" sz="2400" dirty="0" err="1">
                <a:solidFill>
                  <a:schemeClr val="tx1"/>
                </a:solidFill>
              </a:rPr>
              <a:t>iriawang@brandeis.edu</a:t>
            </a:r>
            <a:endParaRPr lang="en-US" sz="2400" dirty="0">
              <a:solidFill>
                <a:schemeClr val="tx1"/>
              </a:solidFill>
            </a:endParaRPr>
          </a:p>
        </p:txBody>
      </p:sp>
      <p:sp>
        <p:nvSpPr>
          <p:cNvPr id="16" name="Text Placeholder 15"/>
          <p:cNvSpPr>
            <a:spLocks noGrp="1"/>
          </p:cNvSpPr>
          <p:nvPr>
            <p:ph type="body" sz="quarter" idx="150"/>
          </p:nvPr>
        </p:nvSpPr>
        <p:spPr>
          <a:xfrm>
            <a:off x="10484735" y="3878228"/>
            <a:ext cx="22923977" cy="1284646"/>
          </a:xfrm>
        </p:spPr>
        <p:txBody>
          <a:bodyPr>
            <a:normAutofit/>
          </a:bodyPr>
          <a:lstStyle/>
          <a:p>
            <a:r>
              <a:rPr lang="en-US" dirty="0"/>
              <a:t>Department of Physics, Brandeis University; ATLAS Experiment</a:t>
            </a:r>
          </a:p>
        </p:txBody>
      </p:sp>
      <p:sp>
        <p:nvSpPr>
          <p:cNvPr id="17" name="Text Placeholder 16"/>
          <p:cNvSpPr>
            <a:spLocks noGrp="1"/>
          </p:cNvSpPr>
          <p:nvPr>
            <p:ph type="body" sz="quarter" idx="151"/>
          </p:nvPr>
        </p:nvSpPr>
        <p:spPr>
          <a:xfrm>
            <a:off x="10159275" y="2863391"/>
            <a:ext cx="23599697" cy="1014835"/>
          </a:xfrm>
        </p:spPr>
        <p:txBody>
          <a:bodyPr>
            <a:normAutofit/>
          </a:bodyPr>
          <a:lstStyle/>
          <a:p>
            <a:r>
              <a:rPr lang="en-US" sz="5400" u="sng" dirty="0"/>
              <a:t>Iria Wang</a:t>
            </a:r>
            <a:r>
              <a:rPr lang="en-US" sz="5400" dirty="0"/>
              <a:t>, Gabriella </a:t>
            </a:r>
            <a:r>
              <a:rPr lang="en-US" sz="5400" dirty="0" err="1"/>
              <a:t>Sciolla</a:t>
            </a:r>
            <a:endParaRPr lang="en-US" sz="5400" dirty="0"/>
          </a:p>
        </p:txBody>
      </p:sp>
      <p:sp>
        <p:nvSpPr>
          <p:cNvPr id="18" name="Text Placeholder 17"/>
          <p:cNvSpPr>
            <a:spLocks noGrp="1"/>
          </p:cNvSpPr>
          <p:nvPr>
            <p:ph type="body" sz="quarter" idx="153"/>
          </p:nvPr>
        </p:nvSpPr>
        <p:spPr>
          <a:xfrm>
            <a:off x="10132229" y="530595"/>
            <a:ext cx="23599696" cy="2353968"/>
          </a:xfrm>
        </p:spPr>
        <p:txBody>
          <a:bodyPr>
            <a:normAutofit fontScale="70000" lnSpcReduction="20000"/>
          </a:bodyPr>
          <a:lstStyle/>
          <a:p>
            <a:r>
              <a:rPr lang="en-US" dirty="0"/>
              <a:t>Optimizing Pattern Matching on Silicon Sensors for the Assembly of the ATLAS Experiment </a:t>
            </a:r>
            <a:r>
              <a:rPr lang="en-US" dirty="0" err="1"/>
              <a:t>ITk</a:t>
            </a:r>
            <a:r>
              <a:rPr lang="en-US" dirty="0"/>
              <a:t> Detector</a:t>
            </a:r>
          </a:p>
        </p:txBody>
      </p:sp>
      <p:sp>
        <p:nvSpPr>
          <p:cNvPr id="27" name="Rectangle 26">
            <a:extLst>
              <a:ext uri="{FF2B5EF4-FFF2-40B4-BE49-F238E27FC236}">
                <a16:creationId xmlns:a16="http://schemas.microsoft.com/office/drawing/2014/main" id="{CD76FAD5-AE0A-5746-8239-4C9AE6D8BA3B}"/>
              </a:ext>
            </a:extLst>
          </p:cNvPr>
          <p:cNvSpPr/>
          <p:nvPr/>
        </p:nvSpPr>
        <p:spPr>
          <a:xfrm>
            <a:off x="14262212" y="13734270"/>
            <a:ext cx="21757198" cy="188286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kern="1200" smtId="4294967295"/>
            </a:defPPr>
          </a:lstStyle>
          <a:p>
            <a:pPr algn="ctr"/>
            <a:endParaRPr lang="en-US" sz="9600" dirty="0"/>
          </a:p>
        </p:txBody>
      </p:sp>
      <p:sp>
        <p:nvSpPr>
          <p:cNvPr id="7" name="Text Placeholder 6"/>
          <p:cNvSpPr>
            <a:spLocks noGrp="1"/>
          </p:cNvSpPr>
          <p:nvPr>
            <p:ph type="body" sz="quarter" idx="23"/>
          </p:nvPr>
        </p:nvSpPr>
        <p:spPr>
          <a:xfrm>
            <a:off x="30318876" y="18759629"/>
            <a:ext cx="5371638" cy="5844655"/>
          </a:xfrm>
        </p:spPr>
        <p:txBody>
          <a:bodyPr/>
          <a:lstStyle/>
          <a:p>
            <a:r>
              <a:rPr lang="en-US" sz="3300" dirty="0">
                <a:solidFill>
                  <a:schemeClr val="tx1"/>
                </a:solidFill>
              </a:rPr>
              <a:t>Template Length: Graphs</a:t>
            </a:r>
          </a:p>
          <a:p>
            <a:pPr marL="457200" indent="-457200">
              <a:buFont typeface="Arial" panose="020B0604020202020204" pitchFamily="34" charset="0"/>
              <a:buChar char="•"/>
            </a:pPr>
            <a:r>
              <a:rPr lang="en-US" sz="3300" dirty="0">
                <a:solidFill>
                  <a:schemeClr val="tx1"/>
                </a:solidFill>
              </a:rPr>
              <a:t>Mark F – 100% Success for templates with a height 30-100 pixels</a:t>
            </a:r>
          </a:p>
          <a:p>
            <a:pPr marL="457200" indent="-457200">
              <a:buFont typeface="Arial" panose="020B0604020202020204" pitchFamily="34" charset="0"/>
              <a:buChar char="•"/>
            </a:pPr>
            <a:r>
              <a:rPr lang="en-US" sz="3300" dirty="0">
                <a:solidFill>
                  <a:schemeClr val="tx1"/>
                </a:solidFill>
              </a:rPr>
              <a:t>Mark E, I, G – 100% Success for template height  &gt;15 pixels</a:t>
            </a:r>
          </a:p>
          <a:p>
            <a:pPr marL="457200" indent="-457200">
              <a:buFont typeface="Arial" panose="020B0604020202020204" pitchFamily="34" charset="0"/>
              <a:buChar char="•"/>
            </a:pPr>
            <a:r>
              <a:rPr lang="en-US" sz="3300" dirty="0">
                <a:solidFill>
                  <a:schemeClr val="tx1"/>
                </a:solidFill>
              </a:rPr>
              <a:t>Among those with 100% Success, shorter templates pattern match faster</a:t>
            </a:r>
          </a:p>
        </p:txBody>
      </p:sp>
      <p:pic>
        <p:nvPicPr>
          <p:cNvPr id="33" name="Picture 32">
            <a:extLst>
              <a:ext uri="{FF2B5EF4-FFF2-40B4-BE49-F238E27FC236}">
                <a16:creationId xmlns:a16="http://schemas.microsoft.com/office/drawing/2014/main" id="{0D27BCF5-FE9A-7441-9E07-D90D750D9670}"/>
              </a:ext>
            </a:extLst>
          </p:cNvPr>
          <p:cNvPicPr>
            <a:picLocks noChangeAspect="1"/>
          </p:cNvPicPr>
          <p:nvPr/>
        </p:nvPicPr>
        <p:blipFill>
          <a:blip r:embed="rId3"/>
          <a:stretch>
            <a:fillRect/>
          </a:stretch>
        </p:blipFill>
        <p:spPr>
          <a:xfrm>
            <a:off x="3230989" y="81865"/>
            <a:ext cx="5276969" cy="5276969"/>
          </a:xfrm>
          <a:prstGeom prst="rect">
            <a:avLst/>
          </a:prstGeom>
        </p:spPr>
      </p:pic>
      <p:pic>
        <p:nvPicPr>
          <p:cNvPr id="35" name="Picture 34">
            <a:extLst>
              <a:ext uri="{FF2B5EF4-FFF2-40B4-BE49-F238E27FC236}">
                <a16:creationId xmlns:a16="http://schemas.microsoft.com/office/drawing/2014/main" id="{B76E392C-8EF8-6E42-8705-035651491EEC}"/>
              </a:ext>
            </a:extLst>
          </p:cNvPr>
          <p:cNvPicPr>
            <a:picLocks noChangeAspect="1"/>
          </p:cNvPicPr>
          <p:nvPr/>
        </p:nvPicPr>
        <p:blipFill>
          <a:blip r:embed="rId4"/>
          <a:stretch>
            <a:fillRect/>
          </a:stretch>
        </p:blipFill>
        <p:spPr>
          <a:xfrm>
            <a:off x="35857498" y="1239041"/>
            <a:ext cx="6168110" cy="3244497"/>
          </a:xfrm>
          <a:prstGeom prst="rect">
            <a:avLst/>
          </a:prstGeom>
        </p:spPr>
      </p:pic>
      <p:pic>
        <p:nvPicPr>
          <p:cNvPr id="4104" name="Picture 8" descr="Image result for atlas detector">
            <a:hlinkClick r:id="rId5"/>
            <a:extLst>
              <a:ext uri="{FF2B5EF4-FFF2-40B4-BE49-F238E27FC236}">
                <a16:creationId xmlns:a16="http://schemas.microsoft.com/office/drawing/2014/main" id="{F2E8BDB5-CE5B-684D-9663-8B47989CDC1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8611" y="15911055"/>
            <a:ext cx="6291123" cy="4073833"/>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37">
            <a:extLst>
              <a:ext uri="{FF2B5EF4-FFF2-40B4-BE49-F238E27FC236}">
                <a16:creationId xmlns:a16="http://schemas.microsoft.com/office/drawing/2014/main" id="{20562052-21C7-6A46-AB28-5C51DBC61D23}"/>
              </a:ext>
            </a:extLst>
          </p:cNvPr>
          <p:cNvPicPr>
            <a:picLocks noChangeAspect="1"/>
          </p:cNvPicPr>
          <p:nvPr/>
        </p:nvPicPr>
        <p:blipFill rotWithShape="1">
          <a:blip r:embed="rId7">
            <a:extLst>
              <a:ext uri="{28A0092B-C50C-407E-A947-70E740481C1C}">
                <a14:useLocalDpi xmlns:a14="http://schemas.microsoft.com/office/drawing/2010/main" val="0"/>
              </a:ext>
            </a:extLst>
          </a:blip>
          <a:srcRect l="-309" t="9899" r="4365"/>
          <a:stretch/>
        </p:blipFill>
        <p:spPr>
          <a:xfrm>
            <a:off x="455727" y="19914363"/>
            <a:ext cx="6437232" cy="7142728"/>
          </a:xfrm>
          <a:prstGeom prst="rect">
            <a:avLst/>
          </a:prstGeom>
        </p:spPr>
      </p:pic>
      <p:pic>
        <p:nvPicPr>
          <p:cNvPr id="42" name="Picture 41" descr="A screenshot of a computer&#10;&#10;Description automatically generated">
            <a:extLst>
              <a:ext uri="{FF2B5EF4-FFF2-40B4-BE49-F238E27FC236}">
                <a16:creationId xmlns:a16="http://schemas.microsoft.com/office/drawing/2014/main" id="{EFF210A4-8519-464F-93C3-06C2C518CC11}"/>
              </a:ext>
            </a:extLst>
          </p:cNvPr>
          <p:cNvPicPr>
            <a:picLocks noChangeAspect="1"/>
          </p:cNvPicPr>
          <p:nvPr/>
        </p:nvPicPr>
        <p:blipFill rotWithShape="1">
          <a:blip r:embed="rId8">
            <a:extLst>
              <a:ext uri="{28A0092B-C50C-407E-A947-70E740481C1C}">
                <a14:useLocalDpi xmlns:a14="http://schemas.microsoft.com/office/drawing/2010/main" val="0"/>
              </a:ext>
            </a:extLst>
          </a:blip>
          <a:srcRect l="13838" t="58434" r="65115" b="20046"/>
          <a:stretch/>
        </p:blipFill>
        <p:spPr>
          <a:xfrm>
            <a:off x="37136584" y="7193627"/>
            <a:ext cx="4889024" cy="4410781"/>
          </a:xfrm>
          <a:prstGeom prst="rect">
            <a:avLst/>
          </a:prstGeom>
        </p:spPr>
      </p:pic>
      <p:pic>
        <p:nvPicPr>
          <p:cNvPr id="52" name="Content Placeholder 7" descr="A screenshot of a cell phone&#10;&#10;Description automatically generated">
            <a:extLst>
              <a:ext uri="{FF2B5EF4-FFF2-40B4-BE49-F238E27FC236}">
                <a16:creationId xmlns:a16="http://schemas.microsoft.com/office/drawing/2014/main" id="{4F5ED41A-BC79-F94D-9394-1240DD68C84E}"/>
              </a:ext>
            </a:extLst>
          </p:cNvPr>
          <p:cNvPicPr>
            <a:picLocks noChangeAspect="1"/>
          </p:cNvPicPr>
          <p:nvPr/>
        </p:nvPicPr>
        <p:blipFill>
          <a:blip r:embed="rId9"/>
          <a:stretch>
            <a:fillRect/>
          </a:stretch>
        </p:blipFill>
        <p:spPr>
          <a:xfrm>
            <a:off x="14318686" y="15209236"/>
            <a:ext cx="7932972" cy="5719119"/>
          </a:xfrm>
          <a:prstGeom prst="rect">
            <a:avLst/>
          </a:prstGeom>
          <a:ln w="12700">
            <a:noFill/>
          </a:ln>
        </p:spPr>
      </p:pic>
      <p:pic>
        <p:nvPicPr>
          <p:cNvPr id="55" name="Content Placeholder 5" descr="A screenshot of a cell phone&#10;&#10;Description automatically generated">
            <a:extLst>
              <a:ext uri="{FF2B5EF4-FFF2-40B4-BE49-F238E27FC236}">
                <a16:creationId xmlns:a16="http://schemas.microsoft.com/office/drawing/2014/main" id="{22CABEA7-A206-A442-A453-8923BAE6BD8C}"/>
              </a:ext>
            </a:extLst>
          </p:cNvPr>
          <p:cNvPicPr>
            <a:picLocks noChangeAspect="1"/>
          </p:cNvPicPr>
          <p:nvPr/>
        </p:nvPicPr>
        <p:blipFill>
          <a:blip r:embed="rId10"/>
          <a:stretch>
            <a:fillRect/>
          </a:stretch>
        </p:blipFill>
        <p:spPr>
          <a:xfrm>
            <a:off x="14315585" y="20847763"/>
            <a:ext cx="8044327" cy="5684383"/>
          </a:xfrm>
          <a:prstGeom prst="rect">
            <a:avLst/>
          </a:prstGeom>
          <a:ln w="12700">
            <a:noFill/>
          </a:ln>
        </p:spPr>
      </p:pic>
      <p:graphicFrame>
        <p:nvGraphicFramePr>
          <p:cNvPr id="8" name="Table 7">
            <a:extLst>
              <a:ext uri="{FF2B5EF4-FFF2-40B4-BE49-F238E27FC236}">
                <a16:creationId xmlns:a16="http://schemas.microsoft.com/office/drawing/2014/main" id="{3D4D5482-FEFD-B74A-B54C-6CBBB5F1B76C}"/>
              </a:ext>
            </a:extLst>
          </p:cNvPr>
          <p:cNvGraphicFramePr>
            <a:graphicFrameLocks noGrp="1"/>
          </p:cNvGraphicFramePr>
          <p:nvPr>
            <p:extLst>
              <p:ext uri="{D42A27DB-BD31-4B8C-83A1-F6EECF244321}">
                <p14:modId xmlns:p14="http://schemas.microsoft.com/office/powerpoint/2010/main" val="1721794902"/>
              </p:ext>
            </p:extLst>
          </p:nvPr>
        </p:nvGraphicFramePr>
        <p:xfrm>
          <a:off x="22519514" y="27175613"/>
          <a:ext cx="12591134" cy="5234641"/>
        </p:xfrm>
        <a:graphic>
          <a:graphicData uri="http://schemas.openxmlformats.org/drawingml/2006/table">
            <a:tbl>
              <a:tblPr firstRow="1" bandRow="1">
                <a:tableStyleId>{5C22544A-7EE6-4342-B048-85BDC9FD1C3A}</a:tableStyleId>
              </a:tblPr>
              <a:tblGrid>
                <a:gridCol w="1079298">
                  <a:extLst>
                    <a:ext uri="{9D8B030D-6E8A-4147-A177-3AD203B41FA5}">
                      <a16:colId xmlns:a16="http://schemas.microsoft.com/office/drawing/2014/main" val="2929692420"/>
                    </a:ext>
                  </a:extLst>
                </a:gridCol>
                <a:gridCol w="2877959">
                  <a:extLst>
                    <a:ext uri="{9D8B030D-6E8A-4147-A177-3AD203B41FA5}">
                      <a16:colId xmlns:a16="http://schemas.microsoft.com/office/drawing/2014/main" val="4117301040"/>
                    </a:ext>
                  </a:extLst>
                </a:gridCol>
                <a:gridCol w="2877959">
                  <a:extLst>
                    <a:ext uri="{9D8B030D-6E8A-4147-A177-3AD203B41FA5}">
                      <a16:colId xmlns:a16="http://schemas.microsoft.com/office/drawing/2014/main" val="1878147840"/>
                    </a:ext>
                  </a:extLst>
                </a:gridCol>
                <a:gridCol w="2877959">
                  <a:extLst>
                    <a:ext uri="{9D8B030D-6E8A-4147-A177-3AD203B41FA5}">
                      <a16:colId xmlns:a16="http://schemas.microsoft.com/office/drawing/2014/main" val="471228651"/>
                    </a:ext>
                  </a:extLst>
                </a:gridCol>
                <a:gridCol w="2877959">
                  <a:extLst>
                    <a:ext uri="{9D8B030D-6E8A-4147-A177-3AD203B41FA5}">
                      <a16:colId xmlns:a16="http://schemas.microsoft.com/office/drawing/2014/main" val="350700604"/>
                    </a:ext>
                  </a:extLst>
                </a:gridCol>
              </a:tblGrid>
              <a:tr h="598307">
                <a:tc>
                  <a:txBody>
                    <a:bodyPr/>
                    <a:lstStyle/>
                    <a:p>
                      <a:endParaRPr lang="en-US" sz="3300" dirty="0"/>
                    </a:p>
                  </a:txBody>
                  <a:tcPr/>
                </a:tc>
                <a:tc>
                  <a:txBody>
                    <a:bodyPr/>
                    <a:lstStyle/>
                    <a:p>
                      <a:r>
                        <a:rPr lang="en-US" sz="3300" dirty="0"/>
                        <a:t>Mark F</a:t>
                      </a:r>
                    </a:p>
                  </a:txBody>
                  <a:tcPr/>
                </a:tc>
                <a:tc>
                  <a:txBody>
                    <a:bodyPr/>
                    <a:lstStyle/>
                    <a:p>
                      <a:r>
                        <a:rPr lang="en-US" sz="3300" dirty="0"/>
                        <a:t>Mark E</a:t>
                      </a:r>
                    </a:p>
                  </a:txBody>
                  <a:tcPr/>
                </a:tc>
                <a:tc>
                  <a:txBody>
                    <a:bodyPr/>
                    <a:lstStyle/>
                    <a:p>
                      <a:r>
                        <a:rPr lang="en-US" sz="3300" dirty="0"/>
                        <a:t>Mark I</a:t>
                      </a:r>
                    </a:p>
                  </a:txBody>
                  <a:tcPr/>
                </a:tc>
                <a:tc>
                  <a:txBody>
                    <a:bodyPr/>
                    <a:lstStyle/>
                    <a:p>
                      <a:r>
                        <a:rPr lang="en-US" sz="3300" dirty="0"/>
                        <a:t>Mark G</a:t>
                      </a:r>
                    </a:p>
                  </a:txBody>
                  <a:tcPr/>
                </a:tc>
                <a:extLst>
                  <a:ext uri="{0D108BD9-81ED-4DB2-BD59-A6C34878D82A}">
                    <a16:rowId xmlns:a16="http://schemas.microsoft.com/office/drawing/2014/main" val="948417298"/>
                  </a:ext>
                </a:extLst>
              </a:tr>
              <a:tr h="2318167">
                <a:tc>
                  <a:txBody>
                    <a:bodyPr/>
                    <a:lstStyle/>
                    <a:p>
                      <a:r>
                        <a:rPr lang="en-US" sz="3300" dirty="0"/>
                        <a:t>Min. Ideal length</a:t>
                      </a:r>
                    </a:p>
                  </a:txBody>
                  <a:tcPr vert="vert270"/>
                </a:tc>
                <a:tc>
                  <a:txBody>
                    <a:bodyPr/>
                    <a:lstStyle/>
                    <a:p>
                      <a:r>
                        <a:rPr lang="en-US" sz="3300" dirty="0"/>
                        <a:t>68x34 pixels</a:t>
                      </a:r>
                    </a:p>
                  </a:txBody>
                  <a:tcPr/>
                </a:tc>
                <a:tc>
                  <a:txBody>
                    <a:bodyPr/>
                    <a:lstStyle/>
                    <a:p>
                      <a:r>
                        <a:rPr lang="en-US" sz="3300" dirty="0"/>
                        <a:t>62x32 pixels</a:t>
                      </a:r>
                    </a:p>
                  </a:txBody>
                  <a:tcPr/>
                </a:tc>
                <a:tc>
                  <a:txBody>
                    <a:bodyPr/>
                    <a:lstStyle/>
                    <a:p>
                      <a:r>
                        <a:rPr lang="en-US" sz="3300" dirty="0"/>
                        <a:t>88x24 pixels</a:t>
                      </a:r>
                    </a:p>
                  </a:txBody>
                  <a:tcPr/>
                </a:tc>
                <a:tc>
                  <a:txBody>
                    <a:bodyPr/>
                    <a:lstStyle/>
                    <a:p>
                      <a:r>
                        <a:rPr lang="en-US" sz="3300" dirty="0"/>
                        <a:t>74x26 pixels</a:t>
                      </a:r>
                    </a:p>
                  </a:txBody>
                  <a:tcPr/>
                </a:tc>
                <a:extLst>
                  <a:ext uri="{0D108BD9-81ED-4DB2-BD59-A6C34878D82A}">
                    <a16:rowId xmlns:a16="http://schemas.microsoft.com/office/drawing/2014/main" val="506017702"/>
                  </a:ext>
                </a:extLst>
              </a:tr>
              <a:tr h="2318167">
                <a:tc>
                  <a:txBody>
                    <a:bodyPr/>
                    <a:lstStyle/>
                    <a:p>
                      <a:r>
                        <a:rPr lang="en-US" sz="3300" dirty="0"/>
                        <a:t>Max. Ideal length</a:t>
                      </a:r>
                    </a:p>
                  </a:txBody>
                  <a:tcPr vert="vert270"/>
                </a:tc>
                <a:tc>
                  <a:txBody>
                    <a:bodyPr/>
                    <a:lstStyle/>
                    <a:p>
                      <a:pPr marL="0" marR="0" lvl="0" indent="0" algn="l" defTabSz="4388900" rtl="0" eaLnBrk="1" fontAlgn="auto" latinLnBrk="0" hangingPunct="1">
                        <a:lnSpc>
                          <a:spcPct val="100000"/>
                        </a:lnSpc>
                        <a:spcBef>
                          <a:spcPts val="0"/>
                        </a:spcBef>
                        <a:spcAft>
                          <a:spcPts val="0"/>
                        </a:spcAft>
                        <a:buClrTx/>
                        <a:buSzTx/>
                        <a:buFontTx/>
                        <a:buNone/>
                        <a:tabLst/>
                        <a:defRPr/>
                      </a:pPr>
                      <a:r>
                        <a:rPr lang="en-US" sz="3300" dirty="0"/>
                        <a:t>68x46 pixels</a:t>
                      </a:r>
                    </a:p>
                    <a:p>
                      <a:endParaRPr lang="en-US" sz="3300" dirty="0"/>
                    </a:p>
                  </a:txBody>
                  <a:tcPr/>
                </a:tc>
                <a:tc>
                  <a:txBody>
                    <a:bodyPr/>
                    <a:lstStyle/>
                    <a:p>
                      <a:r>
                        <a:rPr lang="en-US" sz="3300" dirty="0"/>
                        <a:t>62x40 pixels</a:t>
                      </a:r>
                    </a:p>
                  </a:txBody>
                  <a:tcPr/>
                </a:tc>
                <a:tc>
                  <a:txBody>
                    <a:bodyPr/>
                    <a:lstStyle/>
                    <a:p>
                      <a:r>
                        <a:rPr lang="en-US" sz="3300" dirty="0"/>
                        <a:t>88x32 pixels</a:t>
                      </a:r>
                    </a:p>
                  </a:txBody>
                  <a:tcPr/>
                </a:tc>
                <a:tc>
                  <a:txBody>
                    <a:bodyPr/>
                    <a:lstStyle/>
                    <a:p>
                      <a:r>
                        <a:rPr lang="en-US" sz="3300" dirty="0"/>
                        <a:t>74x34 pixels</a:t>
                      </a:r>
                    </a:p>
                  </a:txBody>
                  <a:tcPr/>
                </a:tc>
                <a:extLst>
                  <a:ext uri="{0D108BD9-81ED-4DB2-BD59-A6C34878D82A}">
                    <a16:rowId xmlns:a16="http://schemas.microsoft.com/office/drawing/2014/main" val="3190031010"/>
                  </a:ext>
                </a:extLst>
              </a:tr>
            </a:tbl>
          </a:graphicData>
        </a:graphic>
      </p:graphicFrame>
      <p:sp>
        <p:nvSpPr>
          <p:cNvPr id="19" name="TextBox 18">
            <a:extLst>
              <a:ext uri="{FF2B5EF4-FFF2-40B4-BE49-F238E27FC236}">
                <a16:creationId xmlns:a16="http://schemas.microsoft.com/office/drawing/2014/main" id="{6B2C2573-E62C-3341-B996-E26CAFD3ABD4}"/>
              </a:ext>
            </a:extLst>
          </p:cNvPr>
          <p:cNvSpPr txBox="1"/>
          <p:nvPr/>
        </p:nvSpPr>
        <p:spPr>
          <a:xfrm>
            <a:off x="27151052" y="25858563"/>
            <a:ext cx="2945831" cy="600164"/>
          </a:xfrm>
          <a:prstGeom prst="rect">
            <a:avLst/>
          </a:prstGeom>
          <a:noFill/>
        </p:spPr>
        <p:txBody>
          <a:bodyPr wrap="square" rtlCol="0">
            <a:spAutoFit/>
          </a:bodyPr>
          <a:lstStyle/>
          <a:p>
            <a:r>
              <a:rPr lang="en-US" sz="3300" dirty="0">
                <a:latin typeface="+mj-lt"/>
                <a:cs typeface="Times New Roman" panose="02020603050405020304" pitchFamily="18" charset="0"/>
              </a:rPr>
              <a:t>Ideal Templates</a:t>
            </a:r>
          </a:p>
        </p:txBody>
      </p:sp>
      <p:sp>
        <p:nvSpPr>
          <p:cNvPr id="59" name="Text Placeholder 12">
            <a:extLst>
              <a:ext uri="{FF2B5EF4-FFF2-40B4-BE49-F238E27FC236}">
                <a16:creationId xmlns:a16="http://schemas.microsoft.com/office/drawing/2014/main" id="{ECAE19B7-04DB-C642-B3E7-921FFA288CD1}"/>
              </a:ext>
            </a:extLst>
          </p:cNvPr>
          <p:cNvSpPr txBox="1">
            <a:spLocks/>
          </p:cNvSpPr>
          <p:nvPr/>
        </p:nvSpPr>
        <p:spPr>
          <a:xfrm>
            <a:off x="36638500" y="31158539"/>
            <a:ext cx="6746701" cy="731520"/>
          </a:xfrm>
          <a:prstGeom prst="rect">
            <a:avLst/>
          </a:prstGeom>
          <a:solidFill>
            <a:schemeClr val="accent1">
              <a:lumMod val="60000"/>
              <a:lumOff val="40000"/>
            </a:schemeClr>
          </a:solidFill>
        </p:spPr>
        <p:txBody>
          <a:bodyPr wrap="square" lIns="91436" tIns="91436" rIns="91436" bIns="91436" anchor="ctr" anchorCtr="0">
            <a:noAutofit/>
          </a:bodyPr>
          <a:lstStyle>
            <a:lvl1pPr marL="0" indent="0" algn="ctr" defTabSz="4388900" rtl="0" eaLnBrk="1" latinLnBrk="0" hangingPunct="1">
              <a:spcBef>
                <a:spcPct val="20000"/>
              </a:spcBef>
              <a:buFont typeface="Arial" pitchFamily="34" charset="0"/>
              <a:buNone/>
              <a:defRPr sz="3700" b="1" u="sng" kern="1200" baseline="0">
                <a:solidFill>
                  <a:schemeClr val="accent5">
                    <a:lumMod val="50000"/>
                  </a:schemeClr>
                </a:solidFill>
                <a:latin typeface="+mn-lt"/>
                <a:ea typeface="+mn-ea"/>
                <a:cs typeface="+mn-cs"/>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r>
              <a:rPr lang="en-US" u="none" dirty="0"/>
              <a:t>Contact Information</a:t>
            </a:r>
          </a:p>
        </p:txBody>
      </p:sp>
      <p:sp>
        <p:nvSpPr>
          <p:cNvPr id="61" name="Text Placeholder 13">
            <a:extLst>
              <a:ext uri="{FF2B5EF4-FFF2-40B4-BE49-F238E27FC236}">
                <a16:creationId xmlns:a16="http://schemas.microsoft.com/office/drawing/2014/main" id="{02528923-7079-8145-A733-E82A0C620517}"/>
              </a:ext>
            </a:extLst>
          </p:cNvPr>
          <p:cNvSpPr txBox="1">
            <a:spLocks/>
          </p:cNvSpPr>
          <p:nvPr/>
        </p:nvSpPr>
        <p:spPr>
          <a:xfrm>
            <a:off x="36659237" y="27773431"/>
            <a:ext cx="6748272" cy="2423818"/>
          </a:xfrm>
          <a:prstGeom prst="rect">
            <a:avLst/>
          </a:prstGeom>
        </p:spPr>
        <p:txBody>
          <a:bodyPr wrap="square" lIns="228589" tIns="228589" rIns="228589" bIns="228589">
            <a:noAutofit/>
          </a:bodyPr>
          <a:lstStyle>
            <a:lvl1pPr marL="0" indent="0" algn="l" defTabSz="4388900" rtl="0" eaLnBrk="1" latinLnBrk="0" hangingPunct="1">
              <a:spcBef>
                <a:spcPct val="20000"/>
              </a:spcBef>
              <a:buFont typeface="Arial" pitchFamily="34" charset="0"/>
              <a:buNone/>
              <a:defRPr sz="2500" kern="1200">
                <a:solidFill>
                  <a:schemeClr val="accent5">
                    <a:lumMod val="50000"/>
                  </a:schemeClr>
                </a:solidFill>
                <a:latin typeface="Times New Roman" pitchFamily="18" charset="0"/>
                <a:ea typeface="+mn-ea"/>
                <a:cs typeface="Times New Roman" pitchFamily="18" charset="0"/>
              </a:defRPr>
            </a:lvl1pPr>
            <a:lvl2pPr marL="1485825"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57297"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85916" indent="-628619"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143093" indent="-457177"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r>
              <a:rPr lang="en-US" sz="2400" dirty="0">
                <a:solidFill>
                  <a:schemeClr val="tx1"/>
                </a:solidFill>
              </a:rPr>
              <a:t>This work was supported by Provost’s Undergraduate Research Fund and the Schiff Undergraduate Fellows Program. Thank you to Professor Gabriella </a:t>
            </a:r>
            <a:r>
              <a:rPr lang="en-US" sz="2400" dirty="0" err="1">
                <a:solidFill>
                  <a:schemeClr val="tx1"/>
                </a:solidFill>
              </a:rPr>
              <a:t>Sciolla</a:t>
            </a:r>
            <a:r>
              <a:rPr lang="en-US" sz="2400" dirty="0">
                <a:solidFill>
                  <a:schemeClr val="tx1"/>
                </a:solidFill>
              </a:rPr>
              <a:t> and the other students in the </a:t>
            </a:r>
            <a:r>
              <a:rPr lang="en-US" sz="2400" dirty="0" err="1">
                <a:solidFill>
                  <a:schemeClr val="tx1"/>
                </a:solidFill>
              </a:rPr>
              <a:t>Sciolla</a:t>
            </a:r>
            <a:r>
              <a:rPr lang="en-US" sz="2400" dirty="0">
                <a:solidFill>
                  <a:schemeClr val="tx1"/>
                </a:solidFill>
              </a:rPr>
              <a:t> Group who advised me throughout this project.</a:t>
            </a:r>
          </a:p>
        </p:txBody>
      </p:sp>
      <p:sp>
        <p:nvSpPr>
          <p:cNvPr id="31" name="TextBox 30">
            <a:extLst>
              <a:ext uri="{FF2B5EF4-FFF2-40B4-BE49-F238E27FC236}">
                <a16:creationId xmlns:a16="http://schemas.microsoft.com/office/drawing/2014/main" id="{F3F4282A-F46E-124D-A14D-CBF942BC4EE6}"/>
              </a:ext>
            </a:extLst>
          </p:cNvPr>
          <p:cNvSpPr txBox="1"/>
          <p:nvPr/>
        </p:nvSpPr>
        <p:spPr>
          <a:xfrm>
            <a:off x="19791194" y="14680520"/>
            <a:ext cx="5353645" cy="600164"/>
          </a:xfrm>
          <a:prstGeom prst="rect">
            <a:avLst/>
          </a:prstGeom>
          <a:noFill/>
        </p:spPr>
        <p:txBody>
          <a:bodyPr wrap="none" rtlCol="0">
            <a:spAutoFit/>
          </a:bodyPr>
          <a:lstStyle/>
          <a:p>
            <a:r>
              <a:rPr lang="en-US" sz="3300" dirty="0">
                <a:latin typeface="+mj-lt"/>
                <a:cs typeface="Times New Roman" panose="02020603050405020304" pitchFamily="18" charset="0"/>
              </a:rPr>
              <a:t>Analysis of Mark F and Mark E</a:t>
            </a:r>
          </a:p>
        </p:txBody>
      </p:sp>
      <p:sp>
        <p:nvSpPr>
          <p:cNvPr id="67" name="TextBox 66">
            <a:extLst>
              <a:ext uri="{FF2B5EF4-FFF2-40B4-BE49-F238E27FC236}">
                <a16:creationId xmlns:a16="http://schemas.microsoft.com/office/drawing/2014/main" id="{92AA545E-B526-D04D-A315-6F278291A648}"/>
              </a:ext>
            </a:extLst>
          </p:cNvPr>
          <p:cNvSpPr txBox="1"/>
          <p:nvPr/>
        </p:nvSpPr>
        <p:spPr>
          <a:xfrm>
            <a:off x="29903207" y="11596774"/>
            <a:ext cx="7178414" cy="523220"/>
          </a:xfrm>
          <a:prstGeom prst="rect">
            <a:avLst/>
          </a:prstGeom>
          <a:solidFill>
            <a:srgbClr val="FFECD6"/>
          </a:solidFill>
        </p:spPr>
        <p:txBody>
          <a:bodyPr wrap="square" rtlCol="0">
            <a:spAutoFit/>
          </a:bodyPr>
          <a:lstStyle/>
          <a:p>
            <a:r>
              <a:rPr lang="en-US" sz="2800" dirty="0">
                <a:cs typeface="Times New Roman" panose="02020603050405020304" pitchFamily="18" charset="0"/>
              </a:rPr>
              <a:t>Figure 7: The module assembly robot at BNL</a:t>
            </a:r>
          </a:p>
        </p:txBody>
      </p:sp>
      <p:sp>
        <p:nvSpPr>
          <p:cNvPr id="69" name="TextBox 68">
            <a:extLst>
              <a:ext uri="{FF2B5EF4-FFF2-40B4-BE49-F238E27FC236}">
                <a16:creationId xmlns:a16="http://schemas.microsoft.com/office/drawing/2014/main" id="{6685BDDD-48AB-E04E-BAD1-243418C7DA89}"/>
              </a:ext>
            </a:extLst>
          </p:cNvPr>
          <p:cNvSpPr txBox="1"/>
          <p:nvPr/>
        </p:nvSpPr>
        <p:spPr>
          <a:xfrm>
            <a:off x="37126049" y="11592837"/>
            <a:ext cx="5906355" cy="954107"/>
          </a:xfrm>
          <a:prstGeom prst="rect">
            <a:avLst/>
          </a:prstGeom>
          <a:solidFill>
            <a:srgbClr val="FFECD6"/>
          </a:solidFill>
        </p:spPr>
        <p:txBody>
          <a:bodyPr wrap="square" rtlCol="0">
            <a:spAutoFit/>
          </a:bodyPr>
          <a:lstStyle/>
          <a:p>
            <a:r>
              <a:rPr lang="en-US" sz="2800" dirty="0">
                <a:cs typeface="Times New Roman" panose="02020603050405020304" pitchFamily="18" charset="0"/>
              </a:rPr>
              <a:t>Figure 8: Pattern Matching Mark F in the upper right corner of the sensor.</a:t>
            </a:r>
          </a:p>
        </p:txBody>
      </p:sp>
      <p:sp>
        <p:nvSpPr>
          <p:cNvPr id="70" name="TextBox 69">
            <a:extLst>
              <a:ext uri="{FF2B5EF4-FFF2-40B4-BE49-F238E27FC236}">
                <a16:creationId xmlns:a16="http://schemas.microsoft.com/office/drawing/2014/main" id="{1E865C8D-E838-9944-99C1-D9A3DF89E7DA}"/>
              </a:ext>
            </a:extLst>
          </p:cNvPr>
          <p:cNvSpPr txBox="1"/>
          <p:nvPr/>
        </p:nvSpPr>
        <p:spPr>
          <a:xfrm>
            <a:off x="30295294" y="15209236"/>
            <a:ext cx="5562204" cy="2323713"/>
          </a:xfrm>
          <a:prstGeom prst="rect">
            <a:avLst/>
          </a:prstGeom>
          <a:solidFill>
            <a:srgbClr val="FFECD6"/>
          </a:solidFill>
        </p:spPr>
        <p:txBody>
          <a:bodyPr wrap="square" rtlCol="0">
            <a:spAutoFit/>
          </a:bodyPr>
          <a:lstStyle/>
          <a:p>
            <a:r>
              <a:rPr lang="en-US" sz="2800" dirty="0">
                <a:cs typeface="Times New Roman" panose="02020603050405020304" pitchFamily="18" charset="0"/>
              </a:rPr>
              <a:t>Figure 9: Analysis of Marks F and E. “Success” is defined as the fraction of pattern match positions within 2 </a:t>
            </a:r>
            <a:r>
              <a:rPr lang="en-US" sz="2800" dirty="0">
                <a:latin typeface="Symbol" pitchFamily="2" charset="2"/>
              </a:rPr>
              <a:t>m</a:t>
            </a:r>
            <a:r>
              <a:rPr lang="en-US" sz="2800" dirty="0"/>
              <a:t>m</a:t>
            </a:r>
            <a:r>
              <a:rPr lang="en-US" sz="2800" dirty="0">
                <a:cs typeface="Times New Roman" panose="02020603050405020304" pitchFamily="18" charset="0"/>
              </a:rPr>
              <a:t> of the expected. Marks I and G are similar to Mark E.</a:t>
            </a:r>
          </a:p>
        </p:txBody>
      </p:sp>
      <p:pic>
        <p:nvPicPr>
          <p:cNvPr id="12" name="Picture 11" descr="A screenshot of a cell phone&#10;&#10;Description automatically generated">
            <a:extLst>
              <a:ext uri="{FF2B5EF4-FFF2-40B4-BE49-F238E27FC236}">
                <a16:creationId xmlns:a16="http://schemas.microsoft.com/office/drawing/2014/main" id="{38173469-9F55-2F45-BE8E-87084DEF96E5}"/>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2327403" y="15148098"/>
            <a:ext cx="7932972" cy="5672280"/>
          </a:xfrm>
          <a:prstGeom prst="rect">
            <a:avLst/>
          </a:prstGeom>
        </p:spPr>
      </p:pic>
      <p:pic>
        <p:nvPicPr>
          <p:cNvPr id="26" name="Picture 25" descr="A screenshot of a cell phone&#10;&#10;Description automatically generated">
            <a:extLst>
              <a:ext uri="{FF2B5EF4-FFF2-40B4-BE49-F238E27FC236}">
                <a16:creationId xmlns:a16="http://schemas.microsoft.com/office/drawing/2014/main" id="{BD71F8FA-E0A7-AA49-B9CD-22BE8C1131AF}"/>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2399942" y="20830748"/>
            <a:ext cx="7937465" cy="5684383"/>
          </a:xfrm>
          <a:prstGeom prst="rect">
            <a:avLst/>
          </a:prstGeom>
        </p:spPr>
      </p:pic>
      <p:sp>
        <p:nvSpPr>
          <p:cNvPr id="30" name="AutoShape 2">
            <a:extLst>
              <a:ext uri="{FF2B5EF4-FFF2-40B4-BE49-F238E27FC236}">
                <a16:creationId xmlns:a16="http://schemas.microsoft.com/office/drawing/2014/main" id="{3E924899-0D64-1C49-9128-1A13E1E571A2}"/>
              </a:ext>
            </a:extLst>
          </p:cNvPr>
          <p:cNvSpPr>
            <a:spLocks noChangeAspect="1" noChangeArrowheads="1"/>
          </p:cNvSpPr>
          <p:nvPr/>
        </p:nvSpPr>
        <p:spPr bwMode="auto">
          <a:xfrm>
            <a:off x="22055112" y="1613081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Text Placeholder 5">
            <a:extLst>
              <a:ext uri="{FF2B5EF4-FFF2-40B4-BE49-F238E27FC236}">
                <a16:creationId xmlns:a16="http://schemas.microsoft.com/office/drawing/2014/main" id="{313CA62E-C5F6-8448-B9D3-085D51F7C8C7}"/>
              </a:ext>
            </a:extLst>
          </p:cNvPr>
          <p:cNvSpPr txBox="1">
            <a:spLocks/>
          </p:cNvSpPr>
          <p:nvPr/>
        </p:nvSpPr>
        <p:spPr>
          <a:xfrm>
            <a:off x="14259774" y="13732695"/>
            <a:ext cx="21759636" cy="758952"/>
          </a:xfrm>
          <a:prstGeom prst="rect">
            <a:avLst/>
          </a:prstGeom>
          <a:solidFill>
            <a:schemeClr val="accent1">
              <a:lumMod val="60000"/>
              <a:lumOff val="40000"/>
            </a:schemeClr>
          </a:solidFill>
        </p:spPr>
        <p:txBody>
          <a:bodyPr wrap="square" lIns="91436" tIns="91436" rIns="91436" bIns="91436" anchor="ctr" anchorCtr="0">
            <a:noAutofit/>
          </a:bodyPr>
          <a:lstStyle>
            <a:lvl1pPr marL="0" indent="0" algn="ctr" defTabSz="4388900" rtl="0" eaLnBrk="1" latinLnBrk="0" hangingPunct="1">
              <a:spcBef>
                <a:spcPct val="20000"/>
              </a:spcBef>
              <a:buFont typeface="Arial" pitchFamily="34" charset="0"/>
              <a:buNone/>
              <a:defRPr sz="3700" b="1" u="sng" kern="1200" baseline="0">
                <a:solidFill>
                  <a:schemeClr val="accent5">
                    <a:lumMod val="50000"/>
                  </a:schemeClr>
                </a:solidFill>
                <a:latin typeface="+mn-lt"/>
                <a:ea typeface="+mn-ea"/>
                <a:cs typeface="+mn-cs"/>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r>
              <a:rPr lang="en-US" u="none" dirty="0"/>
              <a:t>Results</a:t>
            </a:r>
          </a:p>
        </p:txBody>
      </p:sp>
      <p:sp>
        <p:nvSpPr>
          <p:cNvPr id="77" name="Text Placeholder 4">
            <a:extLst>
              <a:ext uri="{FF2B5EF4-FFF2-40B4-BE49-F238E27FC236}">
                <a16:creationId xmlns:a16="http://schemas.microsoft.com/office/drawing/2014/main" id="{ECF74408-C599-B342-8E1B-2EA37E7D3F21}"/>
              </a:ext>
            </a:extLst>
          </p:cNvPr>
          <p:cNvSpPr txBox="1">
            <a:spLocks/>
          </p:cNvSpPr>
          <p:nvPr/>
        </p:nvSpPr>
        <p:spPr>
          <a:xfrm>
            <a:off x="22000563" y="6269185"/>
            <a:ext cx="7803163" cy="6860317"/>
          </a:xfrm>
          <a:prstGeom prst="rect">
            <a:avLst/>
          </a:prstGeom>
        </p:spPr>
        <p:txBody>
          <a:bodyPr wrap="square" lIns="228589" tIns="228589" rIns="228589" bIns="228589">
            <a:spAutoFit/>
          </a:bodyPr>
          <a:lstStyle>
            <a:lvl1pPr marL="0" indent="0" algn="l" defTabSz="4388900" rtl="0" eaLnBrk="1" latinLnBrk="0" hangingPunct="1">
              <a:spcBef>
                <a:spcPct val="20000"/>
              </a:spcBef>
              <a:buFont typeface="Arial" pitchFamily="34" charset="0"/>
              <a:buNone/>
              <a:defRPr sz="2500" kern="1200">
                <a:solidFill>
                  <a:schemeClr val="accent5">
                    <a:lumMod val="50000"/>
                  </a:schemeClr>
                </a:solidFill>
                <a:latin typeface="Times New Roman" pitchFamily="18" charset="0"/>
                <a:ea typeface="+mn-ea"/>
                <a:cs typeface="Times New Roman" pitchFamily="18" charset="0"/>
              </a:defRPr>
            </a:lvl1pPr>
            <a:lvl2pPr marL="1485825"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57297"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85916" indent="-628619"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143093" indent="-457177"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pPr indent="-571471"/>
            <a:r>
              <a:rPr lang="en-US" sz="3300" dirty="0">
                <a:solidFill>
                  <a:schemeClr val="tx1"/>
                </a:solidFill>
              </a:rPr>
              <a:t>Tested: Marks F, E, I, and G, on two different sensors</a:t>
            </a:r>
          </a:p>
          <a:p>
            <a:pPr indent="-571471"/>
            <a:endParaRPr lang="en-US" sz="3300" dirty="0">
              <a:solidFill>
                <a:schemeClr val="tx1"/>
              </a:solidFill>
            </a:endParaRPr>
          </a:p>
          <a:p>
            <a:pPr indent="-571471"/>
            <a:r>
              <a:rPr lang="en-US" sz="3300" dirty="0">
                <a:solidFill>
                  <a:schemeClr val="tx1"/>
                </a:solidFill>
              </a:rPr>
              <a:t>Developed a program that:</a:t>
            </a:r>
          </a:p>
          <a:p>
            <a:pPr indent="-571471">
              <a:buFont typeface="+mj-lt"/>
              <a:buAutoNum type="arabicPeriod"/>
            </a:pPr>
            <a:r>
              <a:rPr lang="en-US" sz="3300" dirty="0">
                <a:solidFill>
                  <a:schemeClr val="tx1"/>
                </a:solidFill>
              </a:rPr>
              <a:t>Takes pictures of the sensor</a:t>
            </a:r>
            <a:r>
              <a:rPr lang="en-US" sz="3300" baseline="30000" dirty="0">
                <a:solidFill>
                  <a:schemeClr val="tx1"/>
                </a:solidFill>
              </a:rPr>
              <a:t>1</a:t>
            </a:r>
            <a:endParaRPr lang="en-US" sz="3300" dirty="0">
              <a:solidFill>
                <a:schemeClr val="tx1"/>
              </a:solidFill>
            </a:endParaRPr>
          </a:p>
          <a:p>
            <a:pPr indent="-571471">
              <a:buFont typeface="+mj-lt"/>
              <a:buAutoNum type="arabicPeriod"/>
            </a:pPr>
            <a:r>
              <a:rPr lang="en-US" sz="3300" dirty="0">
                <a:solidFill>
                  <a:schemeClr val="tx1"/>
                </a:solidFill>
              </a:rPr>
              <a:t>Cuts templates of varying heights</a:t>
            </a:r>
            <a:r>
              <a:rPr lang="en-US" sz="3300" baseline="30000" dirty="0">
                <a:solidFill>
                  <a:schemeClr val="tx1"/>
                </a:solidFill>
              </a:rPr>
              <a:t>2</a:t>
            </a:r>
            <a:endParaRPr lang="en-US" sz="3300" dirty="0">
              <a:solidFill>
                <a:schemeClr val="tx1"/>
              </a:solidFill>
            </a:endParaRPr>
          </a:p>
          <a:p>
            <a:pPr indent="-571471">
              <a:buFont typeface="+mj-lt"/>
              <a:buAutoNum type="arabicPeriod"/>
            </a:pPr>
            <a:r>
              <a:rPr lang="en-US" sz="3300" dirty="0">
                <a:solidFill>
                  <a:schemeClr val="tx1"/>
                </a:solidFill>
              </a:rPr>
              <a:t>Pattern matches with these templates on the sensor pictures</a:t>
            </a:r>
            <a:r>
              <a:rPr lang="en-US" sz="3300" baseline="30000" dirty="0">
                <a:solidFill>
                  <a:schemeClr val="tx1"/>
                </a:solidFill>
              </a:rPr>
              <a:t>1</a:t>
            </a:r>
            <a:endParaRPr lang="en-US" sz="3300" dirty="0">
              <a:solidFill>
                <a:schemeClr val="tx1"/>
              </a:solidFill>
            </a:endParaRPr>
          </a:p>
          <a:p>
            <a:pPr indent="-571471">
              <a:buFont typeface="+mj-lt"/>
              <a:buAutoNum type="arabicPeriod"/>
            </a:pPr>
            <a:r>
              <a:rPr lang="en-US" sz="3300" dirty="0">
                <a:solidFill>
                  <a:schemeClr val="tx1"/>
                </a:solidFill>
              </a:rPr>
              <a:t>Analyzes the efficiency of templates</a:t>
            </a:r>
            <a:r>
              <a:rPr lang="en-US" sz="3300" baseline="30000" dirty="0">
                <a:solidFill>
                  <a:schemeClr val="tx1"/>
                </a:solidFill>
              </a:rPr>
              <a:t>2</a:t>
            </a:r>
          </a:p>
          <a:p>
            <a:r>
              <a:rPr lang="en-US" sz="3300" baseline="30000" dirty="0">
                <a:solidFill>
                  <a:schemeClr val="tx1"/>
                </a:solidFill>
              </a:rPr>
              <a:t>1</a:t>
            </a:r>
            <a:r>
              <a:rPr lang="en-US" sz="3300" dirty="0">
                <a:solidFill>
                  <a:schemeClr val="tx1"/>
                </a:solidFill>
              </a:rPr>
              <a:t>using Python</a:t>
            </a:r>
          </a:p>
          <a:p>
            <a:r>
              <a:rPr lang="en-US" sz="3300" baseline="30000" dirty="0">
                <a:solidFill>
                  <a:schemeClr val="tx1"/>
                </a:solidFill>
              </a:rPr>
              <a:t>2</a:t>
            </a:r>
            <a:r>
              <a:rPr lang="en-US" sz="3300" dirty="0">
                <a:solidFill>
                  <a:schemeClr val="tx1"/>
                </a:solidFill>
              </a:rPr>
              <a:t>using LabVIEW</a:t>
            </a:r>
          </a:p>
        </p:txBody>
      </p:sp>
      <p:pic>
        <p:nvPicPr>
          <p:cNvPr id="43" name="Picture 42" descr="A picture containing road, indoor, building&#10;&#10;Description automatically generated">
            <a:extLst>
              <a:ext uri="{FF2B5EF4-FFF2-40B4-BE49-F238E27FC236}">
                <a16:creationId xmlns:a16="http://schemas.microsoft.com/office/drawing/2014/main" id="{58F93FC6-D7A8-FF4A-AC39-B42F7C7AEEAF}"/>
              </a:ext>
            </a:extLst>
          </p:cNvPr>
          <p:cNvPicPr>
            <a:picLocks noChangeAspect="1"/>
          </p:cNvPicPr>
          <p:nvPr/>
        </p:nvPicPr>
        <p:blipFill rotWithShape="1">
          <a:blip r:embed="rId13">
            <a:extLst>
              <a:ext uri="{28A0092B-C50C-407E-A947-70E740481C1C}">
                <a14:useLocalDpi xmlns:a14="http://schemas.microsoft.com/office/drawing/2010/main" val="0"/>
              </a:ext>
            </a:extLst>
          </a:blip>
          <a:srcRect l="1670" t="2160" b="2976"/>
          <a:stretch/>
        </p:blipFill>
        <p:spPr>
          <a:xfrm>
            <a:off x="29903207" y="6398910"/>
            <a:ext cx="7178414" cy="5193927"/>
          </a:xfrm>
          <a:prstGeom prst="rect">
            <a:avLst/>
          </a:prstGeom>
        </p:spPr>
      </p:pic>
      <p:pic>
        <p:nvPicPr>
          <p:cNvPr id="78" name="Picture 77" descr="A screenshot of a computer&#10;&#10;Description automatically generated">
            <a:extLst>
              <a:ext uri="{FF2B5EF4-FFF2-40B4-BE49-F238E27FC236}">
                <a16:creationId xmlns:a16="http://schemas.microsoft.com/office/drawing/2014/main" id="{5148B2FB-B75F-D746-885D-8B41BB5C3FAA}"/>
              </a:ext>
            </a:extLst>
          </p:cNvPr>
          <p:cNvPicPr>
            <a:picLocks noChangeAspect="1"/>
          </p:cNvPicPr>
          <p:nvPr/>
        </p:nvPicPr>
        <p:blipFill rotWithShape="1">
          <a:blip r:embed="rId8">
            <a:extLst>
              <a:ext uri="{28A0092B-C50C-407E-A947-70E740481C1C}">
                <a14:useLocalDpi xmlns:a14="http://schemas.microsoft.com/office/drawing/2010/main" val="0"/>
              </a:ext>
            </a:extLst>
          </a:blip>
          <a:srcRect l="11282" t="19448" r="77240" b="60351"/>
          <a:stretch/>
        </p:blipFill>
        <p:spPr>
          <a:xfrm>
            <a:off x="42015073" y="10013107"/>
            <a:ext cx="1017331" cy="1579730"/>
          </a:xfrm>
          <a:prstGeom prst="rect">
            <a:avLst/>
          </a:prstGeom>
        </p:spPr>
      </p:pic>
      <p:sp>
        <p:nvSpPr>
          <p:cNvPr id="2" name="Text Placeholder 1"/>
          <p:cNvSpPr>
            <a:spLocks noGrp="1"/>
          </p:cNvSpPr>
          <p:nvPr>
            <p:ph type="body" sz="quarter" idx="10"/>
          </p:nvPr>
        </p:nvSpPr>
        <p:spPr>
          <a:xfrm>
            <a:off x="488952" y="6432279"/>
            <a:ext cx="13148425" cy="7469715"/>
          </a:xfrm>
        </p:spPr>
        <p:txBody>
          <a:bodyPr/>
          <a:lstStyle/>
          <a:p>
            <a:r>
              <a:rPr lang="en-US" sz="3300" dirty="0">
                <a:solidFill>
                  <a:schemeClr val="tx1"/>
                </a:solidFill>
              </a:rPr>
              <a:t>The Large Hadron Collider (LHC) at CERN in Geneva, Switzerland is the largest and most powerful particle collider in the world. </a:t>
            </a:r>
          </a:p>
          <a:p>
            <a:pPr marL="457200" indent="-457200">
              <a:buFont typeface="Arial" panose="020B0604020202020204" pitchFamily="34" charset="0"/>
              <a:buChar char="•"/>
            </a:pPr>
            <a:r>
              <a:rPr lang="en-US" sz="3300" dirty="0">
                <a:solidFill>
                  <a:schemeClr val="tx1"/>
                </a:solidFill>
              </a:rPr>
              <a:t>Protons at nearly the speed of light collide at four points, where experiments detect the particles resulting from the collision. </a:t>
            </a:r>
          </a:p>
          <a:p>
            <a:pPr marL="457200" indent="-457200">
              <a:buFont typeface="Arial" panose="020B0604020202020204" pitchFamily="34" charset="0"/>
              <a:buChar char="•"/>
            </a:pPr>
            <a:r>
              <a:rPr lang="en-US" sz="3300" dirty="0">
                <a:solidFill>
                  <a:schemeClr val="tx1"/>
                </a:solidFill>
              </a:rPr>
              <a:t>The largest experiment is ATLAS. Major objectives include the search for the Higgs Boson and Dark Matter.</a:t>
            </a:r>
          </a:p>
          <a:p>
            <a:endParaRPr lang="en-US" sz="3300" dirty="0">
              <a:solidFill>
                <a:schemeClr val="tx1"/>
              </a:solidFill>
            </a:endParaRPr>
          </a:p>
          <a:p>
            <a:r>
              <a:rPr lang="en-US" sz="3300" dirty="0">
                <a:solidFill>
                  <a:schemeClr val="tx1"/>
                </a:solidFill>
              </a:rPr>
              <a:t>In 2026, the LHC and its </a:t>
            </a:r>
            <a:br>
              <a:rPr lang="en-US" sz="3300" dirty="0">
                <a:solidFill>
                  <a:schemeClr val="tx1"/>
                </a:solidFill>
              </a:rPr>
            </a:br>
            <a:r>
              <a:rPr lang="en-US" sz="3300" dirty="0">
                <a:solidFill>
                  <a:schemeClr val="tx1"/>
                </a:solidFill>
              </a:rPr>
              <a:t>experiments are to be upgraded to </a:t>
            </a:r>
            <a:br>
              <a:rPr lang="en-US" sz="3300" dirty="0">
                <a:solidFill>
                  <a:schemeClr val="tx1"/>
                </a:solidFill>
              </a:rPr>
            </a:br>
            <a:r>
              <a:rPr lang="en-US" sz="3300" dirty="0">
                <a:solidFill>
                  <a:schemeClr val="tx1"/>
                </a:solidFill>
              </a:rPr>
              <a:t>increase the number of collisions </a:t>
            </a:r>
            <a:br>
              <a:rPr lang="en-US" sz="3300" dirty="0">
                <a:solidFill>
                  <a:schemeClr val="tx1"/>
                </a:solidFill>
              </a:rPr>
            </a:br>
            <a:r>
              <a:rPr lang="en-US" sz="3300" dirty="0">
                <a:solidFill>
                  <a:schemeClr val="tx1"/>
                </a:solidFill>
              </a:rPr>
              <a:t>per second by x10. Faster and more </a:t>
            </a:r>
            <a:br>
              <a:rPr lang="en-US" sz="3300" dirty="0">
                <a:solidFill>
                  <a:schemeClr val="tx1"/>
                </a:solidFill>
              </a:rPr>
            </a:br>
            <a:r>
              <a:rPr lang="en-US" sz="3300" dirty="0">
                <a:solidFill>
                  <a:schemeClr val="tx1"/>
                </a:solidFill>
              </a:rPr>
              <a:t>precise detectors will be needed to </a:t>
            </a:r>
            <a:br>
              <a:rPr lang="en-US" sz="3300" dirty="0">
                <a:solidFill>
                  <a:schemeClr val="tx1"/>
                </a:solidFill>
              </a:rPr>
            </a:br>
            <a:r>
              <a:rPr lang="en-US" sz="3300" dirty="0">
                <a:solidFill>
                  <a:schemeClr val="tx1"/>
                </a:solidFill>
              </a:rPr>
              <a:t>keep up with the LHC.</a:t>
            </a:r>
          </a:p>
        </p:txBody>
      </p:sp>
      <p:pic>
        <p:nvPicPr>
          <p:cNvPr id="29" name="Picture 28">
            <a:extLst>
              <a:ext uri="{FF2B5EF4-FFF2-40B4-BE49-F238E27FC236}">
                <a16:creationId xmlns:a16="http://schemas.microsoft.com/office/drawing/2014/main" id="{0C500B8E-DA9F-F342-9950-02E948DB8E0E}"/>
              </a:ext>
            </a:extLst>
          </p:cNvPr>
          <p:cNvPicPr>
            <a:picLocks noChangeAspect="1"/>
          </p:cNvPicPr>
          <p:nvPr/>
        </p:nvPicPr>
        <p:blipFill>
          <a:blip r:embed="rId14"/>
          <a:stretch>
            <a:fillRect/>
          </a:stretch>
        </p:blipFill>
        <p:spPr>
          <a:xfrm>
            <a:off x="7259569" y="15997742"/>
            <a:ext cx="6400804" cy="3584450"/>
          </a:xfrm>
          <a:prstGeom prst="rect">
            <a:avLst/>
          </a:prstGeom>
        </p:spPr>
      </p:pic>
      <p:pic>
        <p:nvPicPr>
          <p:cNvPr id="94" name="Picture 93">
            <a:extLst>
              <a:ext uri="{FF2B5EF4-FFF2-40B4-BE49-F238E27FC236}">
                <a16:creationId xmlns:a16="http://schemas.microsoft.com/office/drawing/2014/main" id="{47F1F5F3-9DA4-8544-9DAB-9929C2DEC2BE}"/>
              </a:ext>
            </a:extLst>
          </p:cNvPr>
          <p:cNvPicPr>
            <a:picLocks noChangeAspect="1"/>
          </p:cNvPicPr>
          <p:nvPr/>
        </p:nvPicPr>
        <p:blipFill rotWithShape="1">
          <a:blip r:embed="rId15"/>
          <a:srcRect t="65714"/>
          <a:stretch/>
        </p:blipFill>
        <p:spPr>
          <a:xfrm>
            <a:off x="7441504" y="19734210"/>
            <a:ext cx="6121452" cy="1576223"/>
          </a:xfrm>
          <a:prstGeom prst="rect">
            <a:avLst/>
          </a:prstGeom>
        </p:spPr>
      </p:pic>
      <p:sp>
        <p:nvSpPr>
          <p:cNvPr id="98" name="Rectangle 97">
            <a:extLst>
              <a:ext uri="{FF2B5EF4-FFF2-40B4-BE49-F238E27FC236}">
                <a16:creationId xmlns:a16="http://schemas.microsoft.com/office/drawing/2014/main" id="{9E1E4BA9-D393-B444-AEDF-06319EEA9587}"/>
              </a:ext>
            </a:extLst>
          </p:cNvPr>
          <p:cNvSpPr/>
          <p:nvPr/>
        </p:nvSpPr>
        <p:spPr>
          <a:xfrm>
            <a:off x="7542313" y="19724365"/>
            <a:ext cx="2682249" cy="5762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kern="1200" smtId="4294967295"/>
            </a:defPPr>
          </a:lstStyle>
          <a:p>
            <a:pPr algn="ctr"/>
            <a:endParaRPr lang="en-US" sz="9600"/>
          </a:p>
        </p:txBody>
      </p:sp>
      <p:sp>
        <p:nvSpPr>
          <p:cNvPr id="99" name="Rectangle 98">
            <a:extLst>
              <a:ext uri="{FF2B5EF4-FFF2-40B4-BE49-F238E27FC236}">
                <a16:creationId xmlns:a16="http://schemas.microsoft.com/office/drawing/2014/main" id="{4D2BE0A3-1C02-2243-8E9F-8C46911E1C2F}"/>
              </a:ext>
            </a:extLst>
          </p:cNvPr>
          <p:cNvSpPr/>
          <p:nvPr/>
        </p:nvSpPr>
        <p:spPr>
          <a:xfrm>
            <a:off x="9052478" y="19730489"/>
            <a:ext cx="2682249"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kern="1200" smtId="4294967295"/>
            </a:defPPr>
          </a:lstStyle>
          <a:p>
            <a:pPr algn="ctr"/>
            <a:endParaRPr lang="en-US" sz="9600"/>
          </a:p>
        </p:txBody>
      </p:sp>
      <p:sp>
        <p:nvSpPr>
          <p:cNvPr id="100" name="Rectangle 99">
            <a:extLst>
              <a:ext uri="{FF2B5EF4-FFF2-40B4-BE49-F238E27FC236}">
                <a16:creationId xmlns:a16="http://schemas.microsoft.com/office/drawing/2014/main" id="{03CDE810-AF13-AD42-AABB-AE6E3BC1FE83}"/>
              </a:ext>
            </a:extLst>
          </p:cNvPr>
          <p:cNvSpPr/>
          <p:nvPr/>
        </p:nvSpPr>
        <p:spPr>
          <a:xfrm>
            <a:off x="12383025" y="19709922"/>
            <a:ext cx="1051197" cy="2765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kern="1200" smtId="4294967295"/>
            </a:defPPr>
          </a:lstStyle>
          <a:p>
            <a:pPr algn="ctr"/>
            <a:endParaRPr lang="en-US" sz="9600"/>
          </a:p>
        </p:txBody>
      </p:sp>
      <p:sp>
        <p:nvSpPr>
          <p:cNvPr id="101" name="Rectangle 100">
            <a:extLst>
              <a:ext uri="{FF2B5EF4-FFF2-40B4-BE49-F238E27FC236}">
                <a16:creationId xmlns:a16="http://schemas.microsoft.com/office/drawing/2014/main" id="{C7EB1A4A-7E97-BD4A-8724-4F92BC893712}"/>
              </a:ext>
            </a:extLst>
          </p:cNvPr>
          <p:cNvSpPr/>
          <p:nvPr/>
        </p:nvSpPr>
        <p:spPr>
          <a:xfrm>
            <a:off x="11543579" y="19714091"/>
            <a:ext cx="1051197" cy="1924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kern="1200" smtId="4294967295"/>
            </a:defPPr>
          </a:lstStyle>
          <a:p>
            <a:pPr algn="ctr"/>
            <a:endParaRPr lang="en-US" sz="9600"/>
          </a:p>
        </p:txBody>
      </p:sp>
      <p:sp>
        <p:nvSpPr>
          <p:cNvPr id="96" name="Rectangle 95">
            <a:extLst>
              <a:ext uri="{FF2B5EF4-FFF2-40B4-BE49-F238E27FC236}">
                <a16:creationId xmlns:a16="http://schemas.microsoft.com/office/drawing/2014/main" id="{BE0C517A-4CD0-FF41-AA27-EA403F87D302}"/>
              </a:ext>
            </a:extLst>
          </p:cNvPr>
          <p:cNvSpPr/>
          <p:nvPr/>
        </p:nvSpPr>
        <p:spPr>
          <a:xfrm rot="-420000">
            <a:off x="3623190" y="17765927"/>
            <a:ext cx="632444" cy="18044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a:extLst>
              <a:ext uri="{FF2B5EF4-FFF2-40B4-BE49-F238E27FC236}">
                <a16:creationId xmlns:a16="http://schemas.microsoft.com/office/drawing/2014/main" id="{1A33BE63-4060-7F48-86C7-903C4DE2198A}"/>
              </a:ext>
            </a:extLst>
          </p:cNvPr>
          <p:cNvSpPr/>
          <p:nvPr/>
        </p:nvSpPr>
        <p:spPr>
          <a:xfrm rot="1500000">
            <a:off x="8030957" y="17950090"/>
            <a:ext cx="1983008" cy="18044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ectangle 105">
            <a:extLst>
              <a:ext uri="{FF2B5EF4-FFF2-40B4-BE49-F238E27FC236}">
                <a16:creationId xmlns:a16="http://schemas.microsoft.com/office/drawing/2014/main" id="{F1A4AE3C-BBB3-2E47-9BD9-B78841527C16}"/>
              </a:ext>
            </a:extLst>
          </p:cNvPr>
          <p:cNvSpPr/>
          <p:nvPr/>
        </p:nvSpPr>
        <p:spPr>
          <a:xfrm>
            <a:off x="8750913" y="20423761"/>
            <a:ext cx="457791" cy="4360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Rectangle 115">
            <a:extLst>
              <a:ext uri="{FF2B5EF4-FFF2-40B4-BE49-F238E27FC236}">
                <a16:creationId xmlns:a16="http://schemas.microsoft.com/office/drawing/2014/main" id="{A14E3A93-4588-494A-96E3-457F746B7836}"/>
              </a:ext>
            </a:extLst>
          </p:cNvPr>
          <p:cNvSpPr/>
          <p:nvPr/>
        </p:nvSpPr>
        <p:spPr>
          <a:xfrm flipV="1">
            <a:off x="4397497" y="17721755"/>
            <a:ext cx="2943954" cy="45719"/>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Triangle 116">
            <a:extLst>
              <a:ext uri="{FF2B5EF4-FFF2-40B4-BE49-F238E27FC236}">
                <a16:creationId xmlns:a16="http://schemas.microsoft.com/office/drawing/2014/main" id="{1531DA68-6513-2749-A86D-5F3CB1C56F27}"/>
              </a:ext>
            </a:extLst>
          </p:cNvPr>
          <p:cNvSpPr/>
          <p:nvPr/>
        </p:nvSpPr>
        <p:spPr>
          <a:xfrm rot="5400000">
            <a:off x="7251308" y="17621076"/>
            <a:ext cx="286540" cy="2722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Rectangle 120">
            <a:extLst>
              <a:ext uri="{FF2B5EF4-FFF2-40B4-BE49-F238E27FC236}">
                <a16:creationId xmlns:a16="http://schemas.microsoft.com/office/drawing/2014/main" id="{07871507-AAE1-5042-B6CA-FAFD988DCC6B}"/>
              </a:ext>
            </a:extLst>
          </p:cNvPr>
          <p:cNvSpPr/>
          <p:nvPr/>
        </p:nvSpPr>
        <p:spPr>
          <a:xfrm>
            <a:off x="6960333" y="20651622"/>
            <a:ext cx="1709350" cy="45719"/>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Triangle 121">
            <a:extLst>
              <a:ext uri="{FF2B5EF4-FFF2-40B4-BE49-F238E27FC236}">
                <a16:creationId xmlns:a16="http://schemas.microsoft.com/office/drawing/2014/main" id="{4874E260-D61A-AF4D-A02F-8A4BA86465B9}"/>
              </a:ext>
            </a:extLst>
          </p:cNvPr>
          <p:cNvSpPr/>
          <p:nvPr/>
        </p:nvSpPr>
        <p:spPr>
          <a:xfrm rot="10800000">
            <a:off x="9436652" y="19988687"/>
            <a:ext cx="286540" cy="2722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Rectangle 122">
            <a:extLst>
              <a:ext uri="{FF2B5EF4-FFF2-40B4-BE49-F238E27FC236}">
                <a16:creationId xmlns:a16="http://schemas.microsoft.com/office/drawing/2014/main" id="{7A7B983E-14FC-DE45-B058-C9270674F934}"/>
              </a:ext>
            </a:extLst>
          </p:cNvPr>
          <p:cNvSpPr/>
          <p:nvPr/>
        </p:nvSpPr>
        <p:spPr>
          <a:xfrm flipH="1">
            <a:off x="9557056" y="18565324"/>
            <a:ext cx="45719" cy="1556335"/>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Triangle 123">
            <a:extLst>
              <a:ext uri="{FF2B5EF4-FFF2-40B4-BE49-F238E27FC236}">
                <a16:creationId xmlns:a16="http://schemas.microsoft.com/office/drawing/2014/main" id="{1C1E9331-256C-8F47-8FFB-5A6366FF8BB4}"/>
              </a:ext>
            </a:extLst>
          </p:cNvPr>
          <p:cNvSpPr/>
          <p:nvPr/>
        </p:nvSpPr>
        <p:spPr>
          <a:xfrm rot="16200000">
            <a:off x="6697579" y="20538381"/>
            <a:ext cx="286540" cy="2722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5" name="Text Placeholder 14">
            <a:extLst>
              <a:ext uri="{FF2B5EF4-FFF2-40B4-BE49-F238E27FC236}">
                <a16:creationId xmlns:a16="http://schemas.microsoft.com/office/drawing/2014/main" id="{EF8A0E75-74C1-CD47-9F7F-BA564F429271}"/>
              </a:ext>
            </a:extLst>
          </p:cNvPr>
          <p:cNvSpPr txBox="1">
            <a:spLocks/>
          </p:cNvSpPr>
          <p:nvPr/>
        </p:nvSpPr>
        <p:spPr>
          <a:xfrm>
            <a:off x="585677" y="28134411"/>
            <a:ext cx="13169894" cy="4219594"/>
          </a:xfrm>
          <a:prstGeom prst="rect">
            <a:avLst/>
          </a:prstGeom>
        </p:spPr>
        <p:txBody>
          <a:bodyPr wrap="square" lIns="228589" tIns="228589" rIns="228589" bIns="228589">
            <a:spAutoFit/>
          </a:bodyPr>
          <a:lstStyle>
            <a:lvl1pPr marL="0" indent="0" algn="l" defTabSz="4388900" rtl="0" eaLnBrk="1" latinLnBrk="0" hangingPunct="1">
              <a:spcBef>
                <a:spcPct val="20000"/>
              </a:spcBef>
              <a:buFont typeface="Arial" pitchFamily="34" charset="0"/>
              <a:buNone/>
              <a:defRPr sz="2500" kern="1200">
                <a:solidFill>
                  <a:schemeClr val="accent5">
                    <a:lumMod val="50000"/>
                  </a:schemeClr>
                </a:solidFill>
                <a:latin typeface="Times New Roman" pitchFamily="18" charset="0"/>
                <a:ea typeface="+mn-ea"/>
                <a:cs typeface="Times New Roman" pitchFamily="18" charset="0"/>
              </a:defRPr>
            </a:lvl1pPr>
            <a:lvl2pPr marL="1485825"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57297"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85916" indent="-628619"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143093" indent="-457177"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r>
              <a:rPr lang="en-US" sz="3300" dirty="0">
                <a:solidFill>
                  <a:schemeClr val="tx1"/>
                </a:solidFill>
              </a:rPr>
              <a:t>High-energy collisions result in an explosion of fundamental particles. To precisely reconstruct the trajectory of each particle, sensors must be glued onto the stave with a tolerance of 50 </a:t>
            </a:r>
            <a:r>
              <a:rPr lang="en-US" sz="3300" dirty="0">
                <a:solidFill>
                  <a:schemeClr val="tx1"/>
                </a:solidFill>
                <a:latin typeface="Symbol" pitchFamily="2" charset="2"/>
              </a:rPr>
              <a:t>m</a:t>
            </a:r>
            <a:r>
              <a:rPr lang="en-US" sz="3300" dirty="0">
                <a:solidFill>
                  <a:schemeClr val="tx1"/>
                </a:solidFill>
              </a:rPr>
              <a:t>m. To achieve this goal, image pattern matching in LabVIEW finds the Fiducial Mark positions.</a:t>
            </a:r>
          </a:p>
          <a:p>
            <a:endParaRPr lang="en-US" sz="3300" dirty="0">
              <a:solidFill>
                <a:schemeClr val="tx1"/>
              </a:solidFill>
            </a:endParaRPr>
          </a:p>
          <a:p>
            <a:r>
              <a:rPr lang="en-US" sz="3300" dirty="0">
                <a:solidFill>
                  <a:schemeClr val="tx1"/>
                </a:solidFill>
              </a:rPr>
              <a:t>In 2019, a new design of the silicon sensor was adopted and the accuracy and the timing of the pattern matching had to be optimized.</a:t>
            </a:r>
          </a:p>
        </p:txBody>
      </p:sp>
      <p:sp>
        <p:nvSpPr>
          <p:cNvPr id="128" name="TextBox 127">
            <a:extLst>
              <a:ext uri="{FF2B5EF4-FFF2-40B4-BE49-F238E27FC236}">
                <a16:creationId xmlns:a16="http://schemas.microsoft.com/office/drawing/2014/main" id="{17CC6BAE-2889-1A40-815C-9CA28E464D62}"/>
              </a:ext>
            </a:extLst>
          </p:cNvPr>
          <p:cNvSpPr txBox="1"/>
          <p:nvPr/>
        </p:nvSpPr>
        <p:spPr>
          <a:xfrm>
            <a:off x="7437817" y="21385229"/>
            <a:ext cx="6121453" cy="1815882"/>
          </a:xfrm>
          <a:prstGeom prst="rect">
            <a:avLst/>
          </a:prstGeom>
          <a:solidFill>
            <a:srgbClr val="FFECD6"/>
          </a:solidFill>
          <a:ln>
            <a:noFill/>
          </a:ln>
        </p:spPr>
        <p:txBody>
          <a:bodyPr wrap="square" rtlCol="0">
            <a:spAutoFit/>
          </a:bodyPr>
          <a:lstStyle/>
          <a:p>
            <a:r>
              <a:rPr lang="en-US" sz="2800" dirty="0">
                <a:cs typeface="Times New Roman" panose="02020603050405020304" pitchFamily="18" charset="0"/>
              </a:rPr>
              <a:t>Figure 4: An ITk stave, consisting of a stave core and 14 modules glued to each side. Each module has a silicon sensor and read-out electronics.</a:t>
            </a:r>
          </a:p>
        </p:txBody>
      </p:sp>
      <p:sp>
        <p:nvSpPr>
          <p:cNvPr id="129" name="TextBox 128">
            <a:extLst>
              <a:ext uri="{FF2B5EF4-FFF2-40B4-BE49-F238E27FC236}">
                <a16:creationId xmlns:a16="http://schemas.microsoft.com/office/drawing/2014/main" id="{B4FC5EBE-2E1F-5045-A369-6109382361B4}"/>
              </a:ext>
            </a:extLst>
          </p:cNvPr>
          <p:cNvSpPr txBox="1"/>
          <p:nvPr/>
        </p:nvSpPr>
        <p:spPr>
          <a:xfrm>
            <a:off x="466050" y="27069198"/>
            <a:ext cx="6494284" cy="954107"/>
          </a:xfrm>
          <a:prstGeom prst="rect">
            <a:avLst/>
          </a:prstGeom>
          <a:solidFill>
            <a:srgbClr val="FFECD6"/>
          </a:solidFill>
        </p:spPr>
        <p:txBody>
          <a:bodyPr wrap="square" rtlCol="0">
            <a:spAutoFit/>
          </a:bodyPr>
          <a:lstStyle/>
          <a:p>
            <a:r>
              <a:rPr lang="en-US" sz="2800" dirty="0">
                <a:cs typeface="Times New Roman" panose="02020603050405020304" pitchFamily="18" charset="0"/>
              </a:rPr>
              <a:t>Figure 5: Layout of an ATLAS17LS sensor. Note Fiducial Marks E, F, I and G.</a:t>
            </a:r>
          </a:p>
        </p:txBody>
      </p:sp>
      <p:sp>
        <p:nvSpPr>
          <p:cNvPr id="130" name="TextBox 129">
            <a:extLst>
              <a:ext uri="{FF2B5EF4-FFF2-40B4-BE49-F238E27FC236}">
                <a16:creationId xmlns:a16="http://schemas.microsoft.com/office/drawing/2014/main" id="{488FAD8A-4E27-0745-8E8F-87E5BD211244}"/>
              </a:ext>
            </a:extLst>
          </p:cNvPr>
          <p:cNvSpPr txBox="1"/>
          <p:nvPr/>
        </p:nvSpPr>
        <p:spPr>
          <a:xfrm>
            <a:off x="41970469" y="9561754"/>
            <a:ext cx="1707636" cy="523220"/>
          </a:xfrm>
          <a:prstGeom prst="rect">
            <a:avLst/>
          </a:prstGeom>
          <a:noFill/>
        </p:spPr>
        <p:txBody>
          <a:bodyPr wrap="square" rtlCol="0">
            <a:spAutoFit/>
          </a:bodyPr>
          <a:lstStyle/>
          <a:p>
            <a:r>
              <a:rPr lang="en-US" sz="2800" dirty="0">
                <a:cs typeface="Times New Roman" panose="02020603050405020304" pitchFamily="18" charset="0"/>
              </a:rPr>
              <a:t>Template</a:t>
            </a:r>
          </a:p>
        </p:txBody>
      </p:sp>
      <p:sp>
        <p:nvSpPr>
          <p:cNvPr id="85" name="Text Placeholder 6">
            <a:extLst>
              <a:ext uri="{FF2B5EF4-FFF2-40B4-BE49-F238E27FC236}">
                <a16:creationId xmlns:a16="http://schemas.microsoft.com/office/drawing/2014/main" id="{9930FE45-10CC-0842-AB76-4A778B128D4C}"/>
              </a:ext>
            </a:extLst>
          </p:cNvPr>
          <p:cNvSpPr txBox="1">
            <a:spLocks/>
          </p:cNvSpPr>
          <p:nvPr/>
        </p:nvSpPr>
        <p:spPr>
          <a:xfrm>
            <a:off x="14400307" y="26908118"/>
            <a:ext cx="7739371" cy="5032125"/>
          </a:xfrm>
          <a:prstGeom prst="rect">
            <a:avLst/>
          </a:prstGeom>
        </p:spPr>
        <p:txBody>
          <a:bodyPr wrap="square" lIns="228589" tIns="228589" rIns="228589" bIns="228589">
            <a:spAutoFit/>
          </a:bodyPr>
          <a:lstStyle>
            <a:lvl1pPr marL="0" indent="0" algn="l" defTabSz="4388900" rtl="0" eaLnBrk="1" latinLnBrk="0" hangingPunct="1">
              <a:spcBef>
                <a:spcPct val="20000"/>
              </a:spcBef>
              <a:buFont typeface="Arial" pitchFamily="34" charset="0"/>
              <a:buNone/>
              <a:defRPr sz="2500" kern="1200">
                <a:solidFill>
                  <a:schemeClr val="accent5">
                    <a:lumMod val="50000"/>
                  </a:schemeClr>
                </a:solidFill>
                <a:latin typeface="Times New Roman" pitchFamily="18" charset="0"/>
                <a:ea typeface="+mn-ea"/>
                <a:cs typeface="Times New Roman" pitchFamily="18" charset="0"/>
              </a:defRPr>
            </a:lvl1pPr>
            <a:lvl2pPr marL="1485825"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57297"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85916" indent="-628619"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143093" indent="-457177"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r>
              <a:rPr lang="en-US" sz="3300" dirty="0">
                <a:solidFill>
                  <a:schemeClr val="tx1"/>
                </a:solidFill>
              </a:rPr>
              <a:t>MMS/RAR Test Results: </a:t>
            </a:r>
          </a:p>
          <a:p>
            <a:pPr marL="457200" indent="-457200">
              <a:buFont typeface="Arial" pitchFamily="34" charset="0"/>
              <a:buChar char="•"/>
            </a:pPr>
            <a:r>
              <a:rPr lang="en-US" sz="3300" dirty="0">
                <a:solidFill>
                  <a:schemeClr val="tx1"/>
                </a:solidFill>
              </a:rPr>
              <a:t>&lt;&lt; 800 MMS likely to match incorrectly</a:t>
            </a:r>
          </a:p>
          <a:p>
            <a:pPr marL="457200" indent="-457200">
              <a:buFont typeface="Arial" pitchFamily="34" charset="0"/>
              <a:buChar char="•"/>
            </a:pPr>
            <a:r>
              <a:rPr lang="en-US" sz="3300" dirty="0">
                <a:solidFill>
                  <a:schemeClr val="tx1"/>
                </a:solidFill>
              </a:rPr>
              <a:t>&gt;&gt; 800 MMS likely to not find a match</a:t>
            </a:r>
          </a:p>
          <a:p>
            <a:pPr marL="457200" indent="-457200">
              <a:buFont typeface="Arial" pitchFamily="34" charset="0"/>
              <a:buChar char="•"/>
            </a:pPr>
            <a:r>
              <a:rPr lang="en-US" sz="3300" dirty="0">
                <a:solidFill>
                  <a:schemeClr val="tx1"/>
                </a:solidFill>
              </a:rPr>
              <a:t>Using RAR function increases the time by 4x</a:t>
            </a:r>
          </a:p>
          <a:p>
            <a:endParaRPr lang="en-US" sz="3300" dirty="0">
              <a:solidFill>
                <a:schemeClr val="tx1"/>
              </a:solidFill>
            </a:endParaRPr>
          </a:p>
          <a:p>
            <a:r>
              <a:rPr lang="en-US" sz="3300" dirty="0">
                <a:solidFill>
                  <a:schemeClr val="tx1"/>
                </a:solidFill>
              </a:rPr>
              <a:t>Repeatability: Same results were obtained testing on different sensors</a:t>
            </a:r>
          </a:p>
        </p:txBody>
      </p:sp>
      <p:sp>
        <p:nvSpPr>
          <p:cNvPr id="86" name="TextBox 85">
            <a:extLst>
              <a:ext uri="{FF2B5EF4-FFF2-40B4-BE49-F238E27FC236}">
                <a16:creationId xmlns:a16="http://schemas.microsoft.com/office/drawing/2014/main" id="{CC1DE734-C1EF-6345-AC4F-8A393979E7A8}"/>
              </a:ext>
            </a:extLst>
          </p:cNvPr>
          <p:cNvSpPr txBox="1"/>
          <p:nvPr/>
        </p:nvSpPr>
        <p:spPr>
          <a:xfrm>
            <a:off x="25447121" y="26627914"/>
            <a:ext cx="7468519" cy="600164"/>
          </a:xfrm>
          <a:prstGeom prst="rect">
            <a:avLst/>
          </a:prstGeom>
          <a:noFill/>
        </p:spPr>
        <p:txBody>
          <a:bodyPr wrap="none" rtlCol="0">
            <a:spAutoFit/>
          </a:bodyPr>
          <a:lstStyle/>
          <a:p>
            <a:r>
              <a:rPr lang="en-US" sz="3300" dirty="0">
                <a:latin typeface="+mj-lt"/>
                <a:cs typeface="Times New Roman" panose="02020603050405020304" pitchFamily="18" charset="0"/>
              </a:rPr>
              <a:t>Pattern Matching with the Ideal Templates</a:t>
            </a:r>
          </a:p>
        </p:txBody>
      </p:sp>
      <p:pic>
        <p:nvPicPr>
          <p:cNvPr id="4100" name="Picture 4" descr="Image result for lhc bird eye view">
            <a:hlinkClick r:id="rId16"/>
            <a:extLst>
              <a:ext uri="{FF2B5EF4-FFF2-40B4-BE49-F238E27FC236}">
                <a16:creationId xmlns:a16="http://schemas.microsoft.com/office/drawing/2014/main" id="{69E41732-3DD4-CC4D-9382-D7E288CCCAC8}"/>
              </a:ext>
            </a:extLst>
          </p:cNvPr>
          <p:cNvPicPr>
            <a:picLocks noChangeAspect="1" noChangeArrowheads="1"/>
          </p:cNvPicPr>
          <p:nvPr/>
        </p:nvPicPr>
        <p:blipFill rotWithShape="1">
          <a:blip r:embed="rId17">
            <a:extLst>
              <a:ext uri="{28A0092B-C50C-407E-A947-70E740481C1C}">
                <a14:useLocalDpi xmlns:a14="http://schemas.microsoft.com/office/drawing/2010/main" val="0"/>
              </a:ext>
            </a:extLst>
          </a:blip>
          <a:srcRect t="16409"/>
          <a:stretch/>
        </p:blipFill>
        <p:spPr bwMode="auto">
          <a:xfrm>
            <a:off x="7497884" y="10495382"/>
            <a:ext cx="6125171" cy="341542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B57D8B5F-0898-AF4E-B5D8-0E7B479CBA17}"/>
              </a:ext>
            </a:extLst>
          </p:cNvPr>
          <p:cNvPicPr>
            <a:picLocks noChangeAspect="1"/>
          </p:cNvPicPr>
          <p:nvPr/>
        </p:nvPicPr>
        <p:blipFill>
          <a:blip r:embed="rId18"/>
          <a:stretch>
            <a:fillRect/>
          </a:stretch>
        </p:blipFill>
        <p:spPr>
          <a:xfrm>
            <a:off x="7382146" y="23689953"/>
            <a:ext cx="6203864" cy="3318346"/>
          </a:xfrm>
          <a:prstGeom prst="rect">
            <a:avLst/>
          </a:prstGeom>
        </p:spPr>
      </p:pic>
      <p:cxnSp>
        <p:nvCxnSpPr>
          <p:cNvPr id="36" name="Straight Connector 35">
            <a:extLst>
              <a:ext uri="{FF2B5EF4-FFF2-40B4-BE49-F238E27FC236}">
                <a16:creationId xmlns:a16="http://schemas.microsoft.com/office/drawing/2014/main" id="{36DBDD15-91C4-C343-AF09-1EF81CC2D8AF}"/>
              </a:ext>
            </a:extLst>
          </p:cNvPr>
          <p:cNvCxnSpPr>
            <a:cxnSpLocks/>
          </p:cNvCxnSpPr>
          <p:nvPr/>
        </p:nvCxnSpPr>
        <p:spPr>
          <a:xfrm>
            <a:off x="452968" y="28084357"/>
            <a:ext cx="674926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8309AB9D-6E48-7644-8F32-EB8684B56896}"/>
              </a:ext>
            </a:extLst>
          </p:cNvPr>
          <p:cNvCxnSpPr>
            <a:cxnSpLocks/>
          </p:cNvCxnSpPr>
          <p:nvPr/>
        </p:nvCxnSpPr>
        <p:spPr>
          <a:xfrm flipV="1">
            <a:off x="7185516" y="23478941"/>
            <a:ext cx="0" cy="4605416"/>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0C7E22C3-499F-CF4A-B5B2-699F701C5306}"/>
              </a:ext>
            </a:extLst>
          </p:cNvPr>
          <p:cNvCxnSpPr>
            <a:cxnSpLocks/>
          </p:cNvCxnSpPr>
          <p:nvPr/>
        </p:nvCxnSpPr>
        <p:spPr>
          <a:xfrm>
            <a:off x="7202232" y="23478940"/>
            <a:ext cx="6420310" cy="0"/>
          </a:xfrm>
          <a:prstGeom prst="line">
            <a:avLst/>
          </a:prstGeom>
        </p:spPr>
        <p:style>
          <a:lnRef idx="1">
            <a:schemeClr val="accent1"/>
          </a:lnRef>
          <a:fillRef idx="0">
            <a:schemeClr val="accent1"/>
          </a:fillRef>
          <a:effectRef idx="0">
            <a:schemeClr val="accent1"/>
          </a:effectRef>
          <a:fontRef idx="minor">
            <a:schemeClr val="tx1"/>
          </a:fontRef>
        </p:style>
      </p:cxnSp>
      <p:sp>
        <p:nvSpPr>
          <p:cNvPr id="95" name="TextBox 94">
            <a:extLst>
              <a:ext uri="{FF2B5EF4-FFF2-40B4-BE49-F238E27FC236}">
                <a16:creationId xmlns:a16="http://schemas.microsoft.com/office/drawing/2014/main" id="{58D5DF52-B980-2048-9839-3B0732D72580}"/>
              </a:ext>
            </a:extLst>
          </p:cNvPr>
          <p:cNvSpPr txBox="1"/>
          <p:nvPr/>
        </p:nvSpPr>
        <p:spPr>
          <a:xfrm>
            <a:off x="7377234" y="27008299"/>
            <a:ext cx="6208776" cy="954107"/>
          </a:xfrm>
          <a:prstGeom prst="rect">
            <a:avLst/>
          </a:prstGeom>
          <a:solidFill>
            <a:srgbClr val="FFECD6"/>
          </a:solidFill>
        </p:spPr>
        <p:txBody>
          <a:bodyPr wrap="square" rtlCol="0">
            <a:noAutofit/>
          </a:bodyPr>
          <a:lstStyle/>
          <a:p>
            <a:r>
              <a:rPr lang="en-US" sz="2800" dirty="0">
                <a:cs typeface="Times New Roman" panose="02020603050405020304" pitchFamily="18" charset="0"/>
              </a:rPr>
              <a:t>Figure 6: Reconstructed image of a collision in ATLAS.</a:t>
            </a:r>
          </a:p>
        </p:txBody>
      </p:sp>
      <p:pic>
        <p:nvPicPr>
          <p:cNvPr id="63" name="Picture 62" descr="A screen shot of a computer&#10;&#10;Description automatically generated">
            <a:extLst>
              <a:ext uri="{FF2B5EF4-FFF2-40B4-BE49-F238E27FC236}">
                <a16:creationId xmlns:a16="http://schemas.microsoft.com/office/drawing/2014/main" id="{90584A21-657C-4143-9469-22DF6C88F54E}"/>
              </a:ext>
            </a:extLst>
          </p:cNvPr>
          <p:cNvPicPr>
            <a:picLocks noChangeAspect="1"/>
          </p:cNvPicPr>
          <p:nvPr/>
        </p:nvPicPr>
        <p:blipFill rotWithShape="1">
          <a:blip r:embed="rId19">
            <a:extLst>
              <a:ext uri="{28A0092B-C50C-407E-A947-70E740481C1C}">
                <a14:useLocalDpi xmlns:a14="http://schemas.microsoft.com/office/drawing/2010/main" val="0"/>
              </a:ext>
            </a:extLst>
          </a:blip>
          <a:srcRect l="45123" t="40522" r="43119" b="50431"/>
          <a:stretch/>
        </p:blipFill>
        <p:spPr>
          <a:xfrm>
            <a:off x="24003625" y="28302255"/>
            <a:ext cx="2445541" cy="1765560"/>
          </a:xfrm>
          <a:prstGeom prst="rect">
            <a:avLst/>
          </a:prstGeom>
        </p:spPr>
      </p:pic>
      <p:pic>
        <p:nvPicPr>
          <p:cNvPr id="65" name="Picture 64" descr="A screen shot of a computer&#10;&#10;Description automatically generated">
            <a:extLst>
              <a:ext uri="{FF2B5EF4-FFF2-40B4-BE49-F238E27FC236}">
                <a16:creationId xmlns:a16="http://schemas.microsoft.com/office/drawing/2014/main" id="{10032ECE-D952-A54F-8A32-12D50D03F391}"/>
              </a:ext>
            </a:extLst>
          </p:cNvPr>
          <p:cNvPicPr>
            <a:picLocks noChangeAspect="1"/>
          </p:cNvPicPr>
          <p:nvPr/>
        </p:nvPicPr>
        <p:blipFill rotWithShape="1">
          <a:blip r:embed="rId20">
            <a:extLst>
              <a:ext uri="{28A0092B-C50C-407E-A947-70E740481C1C}">
                <a14:useLocalDpi xmlns:a14="http://schemas.microsoft.com/office/drawing/2010/main" val="0"/>
              </a:ext>
            </a:extLst>
          </a:blip>
          <a:srcRect l="43286" t="40082" r="45684" b="51634"/>
          <a:stretch/>
        </p:blipFill>
        <p:spPr>
          <a:xfrm>
            <a:off x="23985672" y="30730991"/>
            <a:ext cx="2380684" cy="1765559"/>
          </a:xfrm>
          <a:prstGeom prst="rect">
            <a:avLst/>
          </a:prstGeom>
        </p:spPr>
      </p:pic>
      <p:pic>
        <p:nvPicPr>
          <p:cNvPr id="68" name="Picture 67" descr="A screen shot of a computer&#10;&#10;Description automatically generated">
            <a:extLst>
              <a:ext uri="{FF2B5EF4-FFF2-40B4-BE49-F238E27FC236}">
                <a16:creationId xmlns:a16="http://schemas.microsoft.com/office/drawing/2014/main" id="{6EE02587-638C-4B40-9D60-F9EBB9E2BC6C}"/>
              </a:ext>
            </a:extLst>
          </p:cNvPr>
          <p:cNvPicPr>
            <a:picLocks noChangeAspect="1"/>
          </p:cNvPicPr>
          <p:nvPr/>
        </p:nvPicPr>
        <p:blipFill rotWithShape="1">
          <a:blip r:embed="rId21">
            <a:extLst>
              <a:ext uri="{28A0092B-C50C-407E-A947-70E740481C1C}">
                <a14:useLocalDpi xmlns:a14="http://schemas.microsoft.com/office/drawing/2010/main" val="0"/>
              </a:ext>
            </a:extLst>
          </a:blip>
          <a:srcRect l="39802" t="43052" r="51387" b="49926"/>
          <a:stretch/>
        </p:blipFill>
        <p:spPr>
          <a:xfrm>
            <a:off x="26876004" y="28302255"/>
            <a:ext cx="2447337" cy="1765560"/>
          </a:xfrm>
          <a:prstGeom prst="rect">
            <a:avLst/>
          </a:prstGeom>
        </p:spPr>
      </p:pic>
      <p:pic>
        <p:nvPicPr>
          <p:cNvPr id="81" name="Picture 80" descr="A screen shot of a computer&#10;&#10;Description automatically generated">
            <a:extLst>
              <a:ext uri="{FF2B5EF4-FFF2-40B4-BE49-F238E27FC236}">
                <a16:creationId xmlns:a16="http://schemas.microsoft.com/office/drawing/2014/main" id="{64C9117B-5EE0-0B4E-B1A9-3078AF6C95D7}"/>
              </a:ext>
            </a:extLst>
          </p:cNvPr>
          <p:cNvPicPr>
            <a:picLocks noChangeAspect="1"/>
          </p:cNvPicPr>
          <p:nvPr/>
        </p:nvPicPr>
        <p:blipFill rotWithShape="1">
          <a:blip r:embed="rId22">
            <a:extLst>
              <a:ext uri="{28A0092B-C50C-407E-A947-70E740481C1C}">
                <a14:useLocalDpi xmlns:a14="http://schemas.microsoft.com/office/drawing/2010/main" val="0"/>
              </a:ext>
            </a:extLst>
          </a:blip>
          <a:srcRect l="41248" t="42739" r="49454" b="50007"/>
          <a:stretch/>
        </p:blipFill>
        <p:spPr>
          <a:xfrm>
            <a:off x="26836301" y="30637151"/>
            <a:ext cx="2526741" cy="1859399"/>
          </a:xfrm>
          <a:prstGeom prst="rect">
            <a:avLst/>
          </a:prstGeom>
        </p:spPr>
      </p:pic>
      <p:pic>
        <p:nvPicPr>
          <p:cNvPr id="83" name="Picture 82" descr="A screen shot of a computer&#10;&#10;Description automatically generated">
            <a:extLst>
              <a:ext uri="{FF2B5EF4-FFF2-40B4-BE49-F238E27FC236}">
                <a16:creationId xmlns:a16="http://schemas.microsoft.com/office/drawing/2014/main" id="{4F428BFF-39DB-584A-A03C-C7EEF1C4ADFC}"/>
              </a:ext>
            </a:extLst>
          </p:cNvPr>
          <p:cNvPicPr>
            <a:picLocks noChangeAspect="1"/>
          </p:cNvPicPr>
          <p:nvPr/>
        </p:nvPicPr>
        <p:blipFill rotWithShape="1">
          <a:blip r:embed="rId23">
            <a:extLst>
              <a:ext uri="{28A0092B-C50C-407E-A947-70E740481C1C}">
                <a14:useLocalDpi xmlns:a14="http://schemas.microsoft.com/office/drawing/2010/main" val="0"/>
              </a:ext>
            </a:extLst>
          </a:blip>
          <a:srcRect l="33892" t="45069" r="55760" b="46851"/>
          <a:stretch/>
        </p:blipFill>
        <p:spPr>
          <a:xfrm>
            <a:off x="29812681" y="28314043"/>
            <a:ext cx="2447338" cy="1765560"/>
          </a:xfrm>
          <a:prstGeom prst="rect">
            <a:avLst/>
          </a:prstGeom>
        </p:spPr>
      </p:pic>
      <p:pic>
        <p:nvPicPr>
          <p:cNvPr id="87" name="Picture 86" descr="A screen shot of a computer&#10;&#10;Description automatically generated">
            <a:extLst>
              <a:ext uri="{FF2B5EF4-FFF2-40B4-BE49-F238E27FC236}">
                <a16:creationId xmlns:a16="http://schemas.microsoft.com/office/drawing/2014/main" id="{5A111652-3976-6E41-9BF5-1AFF63775C0A}"/>
              </a:ext>
            </a:extLst>
          </p:cNvPr>
          <p:cNvPicPr>
            <a:picLocks noChangeAspect="1"/>
          </p:cNvPicPr>
          <p:nvPr/>
        </p:nvPicPr>
        <p:blipFill rotWithShape="1">
          <a:blip r:embed="rId24">
            <a:extLst>
              <a:ext uri="{28A0092B-C50C-407E-A947-70E740481C1C}">
                <a14:useLocalDpi xmlns:a14="http://schemas.microsoft.com/office/drawing/2010/main" val="0"/>
              </a:ext>
            </a:extLst>
          </a:blip>
          <a:srcRect l="34806" t="43593" r="55269" b="48583"/>
          <a:stretch/>
        </p:blipFill>
        <p:spPr>
          <a:xfrm>
            <a:off x="29760157" y="30637151"/>
            <a:ext cx="2499862" cy="1859399"/>
          </a:xfrm>
          <a:prstGeom prst="rect">
            <a:avLst/>
          </a:prstGeom>
        </p:spPr>
      </p:pic>
      <p:pic>
        <p:nvPicPr>
          <p:cNvPr id="89" name="Picture 88" descr="A screen shot of a computer&#10;&#10;Description automatically generated">
            <a:extLst>
              <a:ext uri="{FF2B5EF4-FFF2-40B4-BE49-F238E27FC236}">
                <a16:creationId xmlns:a16="http://schemas.microsoft.com/office/drawing/2014/main" id="{CE288547-049A-AB4A-8C59-CE567723AC5C}"/>
              </a:ext>
            </a:extLst>
          </p:cNvPr>
          <p:cNvPicPr>
            <a:picLocks noChangeAspect="1"/>
          </p:cNvPicPr>
          <p:nvPr/>
        </p:nvPicPr>
        <p:blipFill rotWithShape="1">
          <a:blip r:embed="rId25">
            <a:extLst>
              <a:ext uri="{28A0092B-C50C-407E-A947-70E740481C1C}">
                <a14:useLocalDpi xmlns:a14="http://schemas.microsoft.com/office/drawing/2010/main" val="0"/>
              </a:ext>
            </a:extLst>
          </a:blip>
          <a:srcRect l="7557" t="44402" r="81824" b="48329"/>
          <a:stretch/>
        </p:blipFill>
        <p:spPr>
          <a:xfrm>
            <a:off x="32662041" y="28495088"/>
            <a:ext cx="2448607" cy="1579799"/>
          </a:xfrm>
          <a:prstGeom prst="rect">
            <a:avLst/>
          </a:prstGeom>
        </p:spPr>
      </p:pic>
      <p:pic>
        <p:nvPicPr>
          <p:cNvPr id="91" name="Picture 90" descr="A screen shot of a computer&#10;&#10;Description automatically generated">
            <a:extLst>
              <a:ext uri="{FF2B5EF4-FFF2-40B4-BE49-F238E27FC236}">
                <a16:creationId xmlns:a16="http://schemas.microsoft.com/office/drawing/2014/main" id="{B21D7EFE-2248-DD4F-8E6F-850E9FF11731}"/>
              </a:ext>
            </a:extLst>
          </p:cNvPr>
          <p:cNvPicPr>
            <a:picLocks noChangeAspect="1"/>
          </p:cNvPicPr>
          <p:nvPr/>
        </p:nvPicPr>
        <p:blipFill rotWithShape="1">
          <a:blip r:embed="rId26">
            <a:extLst>
              <a:ext uri="{28A0092B-C50C-407E-A947-70E740481C1C}">
                <a14:useLocalDpi xmlns:a14="http://schemas.microsoft.com/office/drawing/2010/main" val="0"/>
              </a:ext>
            </a:extLst>
          </a:blip>
          <a:srcRect l="6759" t="42902" r="82658" b="49795"/>
          <a:stretch/>
        </p:blipFill>
        <p:spPr>
          <a:xfrm>
            <a:off x="32657134" y="30896213"/>
            <a:ext cx="2453514" cy="1598875"/>
          </a:xfrm>
          <a:prstGeom prst="rect">
            <a:avLst/>
          </a:prstGeom>
        </p:spPr>
      </p:pic>
      <p:sp>
        <p:nvSpPr>
          <p:cNvPr id="84" name="TextBox 83">
            <a:extLst>
              <a:ext uri="{FF2B5EF4-FFF2-40B4-BE49-F238E27FC236}">
                <a16:creationId xmlns:a16="http://schemas.microsoft.com/office/drawing/2014/main" id="{7ED0F9A3-55A1-3642-973E-E93D2877F82A}"/>
              </a:ext>
            </a:extLst>
          </p:cNvPr>
          <p:cNvSpPr txBox="1"/>
          <p:nvPr/>
        </p:nvSpPr>
        <p:spPr>
          <a:xfrm>
            <a:off x="7496062" y="9999877"/>
            <a:ext cx="6126480" cy="492443"/>
          </a:xfrm>
          <a:prstGeom prst="rect">
            <a:avLst/>
          </a:prstGeom>
          <a:solidFill>
            <a:srgbClr val="FFECD6"/>
          </a:solidFill>
          <a:ln>
            <a:noFill/>
          </a:ln>
        </p:spPr>
        <p:txBody>
          <a:bodyPr wrap="square" rtlCol="0">
            <a:noAutofit/>
          </a:bodyPr>
          <a:lstStyle/>
          <a:p>
            <a:r>
              <a:rPr lang="en-US" sz="2600" dirty="0">
                <a:cs typeface="Times New Roman" panose="02020603050405020304" pitchFamily="18" charset="0"/>
              </a:rPr>
              <a:t>Figure 1: LHC accelerator and experiments. </a:t>
            </a:r>
          </a:p>
        </p:txBody>
      </p:sp>
      <p:sp>
        <p:nvSpPr>
          <p:cNvPr id="88" name="TextBox 87">
            <a:extLst>
              <a:ext uri="{FF2B5EF4-FFF2-40B4-BE49-F238E27FC236}">
                <a16:creationId xmlns:a16="http://schemas.microsoft.com/office/drawing/2014/main" id="{982D51F3-7B75-0D4A-BC15-938E602BCF62}"/>
              </a:ext>
            </a:extLst>
          </p:cNvPr>
          <p:cNvSpPr txBox="1"/>
          <p:nvPr/>
        </p:nvSpPr>
        <p:spPr>
          <a:xfrm>
            <a:off x="452968" y="15490753"/>
            <a:ext cx="6251781" cy="492443"/>
          </a:xfrm>
          <a:prstGeom prst="rect">
            <a:avLst/>
          </a:prstGeom>
          <a:solidFill>
            <a:srgbClr val="FFECD6"/>
          </a:solidFill>
          <a:ln>
            <a:noFill/>
          </a:ln>
        </p:spPr>
        <p:txBody>
          <a:bodyPr wrap="square" rtlCol="0">
            <a:spAutoFit/>
          </a:bodyPr>
          <a:lstStyle/>
          <a:p>
            <a:r>
              <a:rPr lang="en-US" sz="2600" dirty="0">
                <a:cs typeface="Times New Roman" panose="02020603050405020304" pitchFamily="18" charset="0"/>
              </a:rPr>
              <a:t>Figure 2: The ATLAS experiment.</a:t>
            </a:r>
          </a:p>
        </p:txBody>
      </p:sp>
      <p:sp>
        <p:nvSpPr>
          <p:cNvPr id="90" name="TextBox 89">
            <a:extLst>
              <a:ext uri="{FF2B5EF4-FFF2-40B4-BE49-F238E27FC236}">
                <a16:creationId xmlns:a16="http://schemas.microsoft.com/office/drawing/2014/main" id="{29E5E977-E0C0-874D-8A13-0171070E1EB8}"/>
              </a:ext>
            </a:extLst>
          </p:cNvPr>
          <p:cNvSpPr txBox="1"/>
          <p:nvPr/>
        </p:nvSpPr>
        <p:spPr>
          <a:xfrm>
            <a:off x="7258450" y="15494251"/>
            <a:ext cx="6364605" cy="492443"/>
          </a:xfrm>
          <a:prstGeom prst="rect">
            <a:avLst/>
          </a:prstGeom>
          <a:solidFill>
            <a:srgbClr val="FFECD6"/>
          </a:solidFill>
          <a:ln>
            <a:noFill/>
          </a:ln>
        </p:spPr>
        <p:txBody>
          <a:bodyPr wrap="square" rtlCol="0">
            <a:spAutoFit/>
          </a:bodyPr>
          <a:lstStyle/>
          <a:p>
            <a:r>
              <a:rPr lang="en-US" sz="2600" dirty="0">
                <a:cs typeface="Times New Roman" panose="02020603050405020304" pitchFamily="18" charset="0"/>
              </a:rPr>
              <a:t>Figure 3: The ATLAS inner tracker (ITk).</a:t>
            </a:r>
          </a:p>
        </p:txBody>
      </p:sp>
      <p:sp>
        <p:nvSpPr>
          <p:cNvPr id="9" name="Text Placeholder 8"/>
          <p:cNvSpPr>
            <a:spLocks noGrp="1"/>
          </p:cNvSpPr>
          <p:nvPr>
            <p:ph type="body" sz="quarter" idx="25"/>
          </p:nvPr>
        </p:nvSpPr>
        <p:spPr>
          <a:xfrm>
            <a:off x="36603671" y="13747593"/>
            <a:ext cx="6735273" cy="758952"/>
          </a:xfrm>
          <a:solidFill>
            <a:schemeClr val="accent1">
              <a:lumMod val="60000"/>
              <a:lumOff val="40000"/>
            </a:schemeClr>
          </a:solidFill>
        </p:spPr>
        <p:txBody>
          <a:bodyPr/>
          <a:lstStyle/>
          <a:p>
            <a:r>
              <a:rPr lang="en-US" u="none" dirty="0"/>
              <a:t>Conclusions</a:t>
            </a:r>
          </a:p>
        </p:txBody>
      </p:sp>
    </p:spTree>
    <p:extLst>
      <p:ext uri="{BB962C8B-B14F-4D97-AF65-F5344CB8AC3E}">
        <p14:creationId xmlns:p14="http://schemas.microsoft.com/office/powerpoint/2010/main" val="3867398581"/>
      </p:ext>
    </p:extLst>
  </p:cSld>
  <p:clrMapOvr>
    <a:masterClrMapping/>
  </p:clrMapOvr>
</p:sld>
</file>

<file path=ppt/theme/theme1.xml><?xml version="1.0" encoding="utf-8"?>
<a:theme xmlns:a="http://schemas.openxmlformats.org/drawingml/2006/main" name="36x48-Template-V2b">
  <a:themeElements>
    <a:clrScheme name="Paper">
      <a:dk1>
        <a:sysClr val="windowText" lastClr="000000"/>
      </a:dk1>
      <a:lt1>
        <a:sysClr val="window" lastClr="FFFFFF"/>
      </a:lt1>
      <a:dk2>
        <a:srgbClr val="444D26"/>
      </a:dk2>
      <a:lt2>
        <a:srgbClr val="FEFAC9"/>
      </a:lt2>
      <a:accent1>
        <a:srgbClr val="A5B592"/>
      </a:accent1>
      <a:accent2>
        <a:srgbClr val="F3A447"/>
      </a:accent2>
      <a:accent3>
        <a:srgbClr val="E7BC29"/>
      </a:accent3>
      <a:accent4>
        <a:srgbClr val="D092A7"/>
      </a:accent4>
      <a:accent5>
        <a:srgbClr val="9C85C0"/>
      </a:accent5>
      <a:accent6>
        <a:srgbClr val="809EC2"/>
      </a:accent6>
      <a:hlink>
        <a:srgbClr val="8E58B6"/>
      </a:hlink>
      <a:folHlink>
        <a:srgbClr val="7F6F6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sz="2500" dirty="0">
            <a:latin typeface="Times New Roman" panose="02020603050405020304" pitchFamily="18" charset="0"/>
            <a:cs typeface="Times New Roman" panose="02020603050405020304" pitchFamily="18" charset="0"/>
          </a:defRPr>
        </a:defPPr>
      </a:lstStyle>
    </a:txDef>
  </a:objectDefaults>
  <a:extraClrSchemeLst/>
</a:theme>
</file>

<file path=ppt/theme/theme2.xml><?xml version="1.0" encoding="utf-8"?>
<a:theme xmlns:a="http://schemas.openxmlformats.org/drawingml/2006/main" name="1_Classic 3 Columns">
  <a:themeElements>
    <a:clrScheme name="Paper">
      <a:dk1>
        <a:sysClr val="windowText" lastClr="000000"/>
      </a:dk1>
      <a:lt1>
        <a:sysClr val="window" lastClr="FFFFFF"/>
      </a:lt1>
      <a:dk2>
        <a:srgbClr val="444D26"/>
      </a:dk2>
      <a:lt2>
        <a:srgbClr val="FEFAC9"/>
      </a:lt2>
      <a:accent1>
        <a:srgbClr val="A5B592"/>
      </a:accent1>
      <a:accent2>
        <a:srgbClr val="F3A447"/>
      </a:accent2>
      <a:accent3>
        <a:srgbClr val="E7BC29"/>
      </a:accent3>
      <a:accent4>
        <a:srgbClr val="D092A7"/>
      </a:accent4>
      <a:accent5>
        <a:srgbClr val="9C85C0"/>
      </a:accent5>
      <a:accent6>
        <a:srgbClr val="809EC2"/>
      </a:accent6>
      <a:hlink>
        <a:srgbClr val="8E58B6"/>
      </a:hlink>
      <a:folHlink>
        <a:srgbClr val="7F6F6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sz="2500" dirty="0">
            <a:latin typeface="Times New Roman" panose="02020603050405020304" pitchFamily="18" charset="0"/>
            <a:cs typeface="Times New Roman" panose="02020603050405020304" pitchFamily="18" charset="0"/>
          </a:defRPr>
        </a:defPPr>
      </a:lstStyle>
    </a:txDef>
  </a:objectDefaults>
  <a:extraClrSchemeLst/>
</a:theme>
</file>

<file path=ppt/theme/theme3.xml><?xml version="1.0" encoding="utf-8"?>
<a:theme xmlns:a="http://schemas.openxmlformats.org/drawingml/2006/main" name="Classic - Wide Center">
  <a:themeElements>
    <a:clrScheme name="Paper">
      <a:dk1>
        <a:sysClr val="windowText" lastClr="000000"/>
      </a:dk1>
      <a:lt1>
        <a:sysClr val="window" lastClr="FFFFFF"/>
      </a:lt1>
      <a:dk2>
        <a:srgbClr val="444D26"/>
      </a:dk2>
      <a:lt2>
        <a:srgbClr val="FEFAC9"/>
      </a:lt2>
      <a:accent1>
        <a:srgbClr val="A5B592"/>
      </a:accent1>
      <a:accent2>
        <a:srgbClr val="F3A447"/>
      </a:accent2>
      <a:accent3>
        <a:srgbClr val="E7BC29"/>
      </a:accent3>
      <a:accent4>
        <a:srgbClr val="D092A7"/>
      </a:accent4>
      <a:accent5>
        <a:srgbClr val="9C85C0"/>
      </a:accent5>
      <a:accent6>
        <a:srgbClr val="809EC2"/>
      </a:accent6>
      <a:hlink>
        <a:srgbClr val="8E58B6"/>
      </a:hlink>
      <a:folHlink>
        <a:srgbClr val="7F6F6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sz="2500" dirty="0">
            <a:latin typeface="Times New Roman" panose="02020603050405020304" pitchFamily="18" charset="0"/>
            <a:cs typeface="Times New Roman" panose="02020603050405020304" pitchFamily="18" charset="0"/>
          </a:defRPr>
        </a:defPPr>
      </a:lstStyle>
    </a:tx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36x48-Template-V2b</Template>
  <TotalTime>6938</TotalTime>
  <Words>709</Words>
  <Application>Microsoft Macintosh PowerPoint</Application>
  <PresentationFormat>Custom</PresentationFormat>
  <Paragraphs>81</Paragraphs>
  <Slides>1</Slides>
  <Notes>1</Notes>
  <HiddenSlides>0</HiddenSlides>
  <MMClips>0</MMClips>
  <ScaleCrop>false</ScaleCrop>
  <HeadingPairs>
    <vt:vector size="8" baseType="variant">
      <vt:variant>
        <vt:lpstr>Fonts Used</vt:lpstr>
      </vt:variant>
      <vt:variant>
        <vt:i4>5</vt:i4>
      </vt:variant>
      <vt:variant>
        <vt:lpstr>Theme</vt:lpstr>
      </vt:variant>
      <vt:variant>
        <vt:i4>3</vt:i4>
      </vt:variant>
      <vt:variant>
        <vt:lpstr>Embedded OLE Servers</vt:lpstr>
      </vt:variant>
      <vt:variant>
        <vt:i4>1</vt:i4>
      </vt:variant>
      <vt:variant>
        <vt:lpstr>Slide Titles</vt:lpstr>
      </vt:variant>
      <vt:variant>
        <vt:i4>1</vt:i4>
      </vt:variant>
    </vt:vector>
  </HeadingPairs>
  <TitlesOfParts>
    <vt:vector size="10" baseType="lpstr">
      <vt:lpstr>Arial</vt:lpstr>
      <vt:lpstr>Calibri</vt:lpstr>
      <vt:lpstr>Symbol</vt:lpstr>
      <vt:lpstr>Times New Roman</vt:lpstr>
      <vt:lpstr>Trebuchet MS</vt:lpstr>
      <vt:lpstr>36x48-Template-V2b</vt:lpstr>
      <vt:lpstr>1_Classic 3 Columns</vt:lpstr>
      <vt:lpstr>Classic - Wide Center</vt:lpstr>
      <vt:lpstr>Image</vt:lpstr>
      <vt:lpstr>PowerPoint Presentation</vt:lpstr>
    </vt:vector>
  </TitlesOfParts>
  <Company>Hewlett-Packard Company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CanterburyMedia</dc:creator>
  <dc:description>This template is the property of PosterPresentations.com. Call us if you need help with this poster template._x000d_
1-866-649-3004           _x000d_
 (c)PosterPresentations.com</dc:description>
  <cp:lastModifiedBy>Iria Wang</cp:lastModifiedBy>
  <cp:revision>209</cp:revision>
  <cp:lastPrinted>2019-08-01T14:39:20Z</cp:lastPrinted>
  <dcterms:created xsi:type="dcterms:W3CDTF">2012-02-03T19:11:35Z</dcterms:created>
  <dcterms:modified xsi:type="dcterms:W3CDTF">2019-08-01T14:47:08Z</dcterms:modified>
</cp:coreProperties>
</file>